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654" y="-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50B8C2-2F6C-46C8-93F8-0FCE3C5C4E0B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B32026E-17BE-40F0-8B70-408C43B25BE4}">
      <dgm:prSet phldrT="[Текст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ru-RU" b="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22 099 «экономист на предприятии»</a:t>
          </a:r>
        </a:p>
      </dgm:t>
    </dgm:pt>
    <dgm:pt modelId="{EDE386C9-8FB1-4DF5-A31D-14B8ABF89370}" type="parTrans" cxnId="{599E58CA-2A8E-421D-8539-8F2DB10C2CDC}">
      <dgm:prSet/>
      <dgm:spPr/>
      <dgm:t>
        <a:bodyPr/>
        <a:lstStyle/>
        <a:p>
          <a:endParaRPr lang="ru-RU"/>
        </a:p>
      </dgm:t>
    </dgm:pt>
    <dgm:pt modelId="{A0284C0F-7563-47FC-9231-3EDD71B0CC9B}" type="sibTrans" cxnId="{599E58CA-2A8E-421D-8539-8F2DB10C2CDC}">
      <dgm:prSet/>
      <dgm:spPr/>
      <dgm:t>
        <a:bodyPr/>
        <a:lstStyle/>
        <a:p>
          <a:endParaRPr lang="ru-RU"/>
        </a:p>
      </dgm:t>
    </dgm:pt>
    <dgm:pt modelId="{764150CC-FC68-49A3-A350-B3E76B1A5F75}">
      <dgm:prSet phldrT="[Текст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ru-RU" b="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347 «инженер-сметчик» </a:t>
          </a:r>
        </a:p>
      </dgm:t>
    </dgm:pt>
    <dgm:pt modelId="{95AFB39C-8166-481A-B0B8-724E6C72C0E9}" type="parTrans" cxnId="{43C1E517-D9BD-4812-B118-3CE5A00AF46C}">
      <dgm:prSet/>
      <dgm:spPr/>
      <dgm:t>
        <a:bodyPr/>
        <a:lstStyle/>
        <a:p>
          <a:endParaRPr lang="ru-RU"/>
        </a:p>
      </dgm:t>
    </dgm:pt>
    <dgm:pt modelId="{C56AA150-12BB-44B9-BA4C-A8D3E1C761CB}" type="sibTrans" cxnId="{43C1E517-D9BD-4812-B118-3CE5A00AF46C}">
      <dgm:prSet/>
      <dgm:spPr/>
      <dgm:t>
        <a:bodyPr/>
        <a:lstStyle/>
        <a:p>
          <a:endParaRPr lang="ru-RU"/>
        </a:p>
      </dgm:t>
    </dgm:pt>
    <dgm:pt modelId="{B901D6C7-0021-4392-83BC-7703DCDBC5F2}">
      <dgm:prSet phldrT="[Текст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ru-RU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225 «Бизнес-аналитик»</a:t>
          </a:r>
        </a:p>
      </dgm:t>
    </dgm:pt>
    <dgm:pt modelId="{F3FE6E44-9FCD-45A9-9DEE-0F2C31F9D287}" type="parTrans" cxnId="{D16BC439-A293-4E65-8239-97A897BDBDB8}">
      <dgm:prSet/>
      <dgm:spPr/>
      <dgm:t>
        <a:bodyPr/>
        <a:lstStyle/>
        <a:p>
          <a:endParaRPr lang="ru-RU"/>
        </a:p>
      </dgm:t>
    </dgm:pt>
    <dgm:pt modelId="{49782341-EC26-4D3C-B5C7-372CF89CD6EB}" type="sibTrans" cxnId="{D16BC439-A293-4E65-8239-97A897BDBDB8}">
      <dgm:prSet/>
      <dgm:spPr/>
      <dgm:t>
        <a:bodyPr/>
        <a:lstStyle/>
        <a:p>
          <a:endParaRPr lang="ru-RU"/>
        </a:p>
      </dgm:t>
    </dgm:pt>
    <dgm:pt modelId="{E9E75A7A-A28D-4B52-B654-C82C1B65CB5E}">
      <dgm:prSet phldrT="[Текст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ru-RU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 др.</a:t>
          </a:r>
        </a:p>
      </dgm:t>
    </dgm:pt>
    <dgm:pt modelId="{44CF1091-A89F-4AAC-840F-DC04531FD95C}" type="parTrans" cxnId="{B1BDEF0D-C734-4E8A-8325-E98D4D59618E}">
      <dgm:prSet/>
      <dgm:spPr/>
      <dgm:t>
        <a:bodyPr/>
        <a:lstStyle/>
        <a:p>
          <a:endParaRPr lang="ru-RU"/>
        </a:p>
      </dgm:t>
    </dgm:pt>
    <dgm:pt modelId="{662012EC-246E-488D-B865-8FAA15BA7C7C}" type="sibTrans" cxnId="{B1BDEF0D-C734-4E8A-8325-E98D4D59618E}">
      <dgm:prSet/>
      <dgm:spPr/>
      <dgm:t>
        <a:bodyPr/>
        <a:lstStyle/>
        <a:p>
          <a:endParaRPr lang="ru-RU"/>
        </a:p>
      </dgm:t>
    </dgm:pt>
    <dgm:pt modelId="{6B393528-5295-4A14-B6FB-87C0F0BCB2C2}" type="pres">
      <dgm:prSet presAssocID="{C850B8C2-2F6C-46C8-93F8-0FCE3C5C4E0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A26CA013-3579-4C88-B4C3-EF2C520BE46B}" type="pres">
      <dgm:prSet presAssocID="{C850B8C2-2F6C-46C8-93F8-0FCE3C5C4E0B}" presName="Name1" presStyleCnt="0"/>
      <dgm:spPr/>
    </dgm:pt>
    <dgm:pt modelId="{BB34A30A-652B-4F9F-9B82-BF27B83FF13E}" type="pres">
      <dgm:prSet presAssocID="{C850B8C2-2F6C-46C8-93F8-0FCE3C5C4E0B}" presName="cycle" presStyleCnt="0"/>
      <dgm:spPr/>
    </dgm:pt>
    <dgm:pt modelId="{084EBB13-847A-4AC1-9926-D2523B4277B6}" type="pres">
      <dgm:prSet presAssocID="{C850B8C2-2F6C-46C8-93F8-0FCE3C5C4E0B}" presName="srcNode" presStyleLbl="node1" presStyleIdx="0" presStyleCnt="4"/>
      <dgm:spPr/>
    </dgm:pt>
    <dgm:pt modelId="{D6E0FDFB-81B2-4685-9F08-D9E6EBB8BC42}" type="pres">
      <dgm:prSet presAssocID="{C850B8C2-2F6C-46C8-93F8-0FCE3C5C4E0B}" presName="conn" presStyleLbl="parChTrans1D2" presStyleIdx="0" presStyleCnt="1"/>
      <dgm:spPr/>
      <dgm:t>
        <a:bodyPr/>
        <a:lstStyle/>
        <a:p>
          <a:endParaRPr lang="ru-RU"/>
        </a:p>
      </dgm:t>
    </dgm:pt>
    <dgm:pt modelId="{C7425F9A-C1A8-4F0C-B3E3-B9792705EE71}" type="pres">
      <dgm:prSet presAssocID="{C850B8C2-2F6C-46C8-93F8-0FCE3C5C4E0B}" presName="extraNode" presStyleLbl="node1" presStyleIdx="0" presStyleCnt="4"/>
      <dgm:spPr/>
    </dgm:pt>
    <dgm:pt modelId="{C30D5FB0-4D4C-498C-9415-02B063CC40D9}" type="pres">
      <dgm:prSet presAssocID="{C850B8C2-2F6C-46C8-93F8-0FCE3C5C4E0B}" presName="dstNode" presStyleLbl="node1" presStyleIdx="0" presStyleCnt="4"/>
      <dgm:spPr/>
    </dgm:pt>
    <dgm:pt modelId="{B6CDD576-588C-440C-8A2B-2BAFDC9ECD63}" type="pres">
      <dgm:prSet presAssocID="{7B32026E-17BE-40F0-8B70-408C43B25BE4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91F91E-1A00-4FE1-8F45-FA76FDCFFB4B}" type="pres">
      <dgm:prSet presAssocID="{7B32026E-17BE-40F0-8B70-408C43B25BE4}" presName="accent_1" presStyleCnt="0"/>
      <dgm:spPr/>
    </dgm:pt>
    <dgm:pt modelId="{F291378D-CA98-4CAA-A091-E2FD97D77C76}" type="pres">
      <dgm:prSet presAssocID="{7B32026E-17BE-40F0-8B70-408C43B25BE4}" presName="accentRepeatNode" presStyleLbl="solidFgAcc1" presStyleIdx="0" presStyleCnt="4"/>
      <dgm:spPr/>
    </dgm:pt>
    <dgm:pt modelId="{9CB9550A-50D0-4F4B-AEEC-BE2BF9A5D1FB}" type="pres">
      <dgm:prSet presAssocID="{764150CC-FC68-49A3-A350-B3E76B1A5F75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C7653F-939F-468D-B235-06246A507330}" type="pres">
      <dgm:prSet presAssocID="{764150CC-FC68-49A3-A350-B3E76B1A5F75}" presName="accent_2" presStyleCnt="0"/>
      <dgm:spPr/>
    </dgm:pt>
    <dgm:pt modelId="{C2D95D10-ECC3-4666-AD06-738363A1B224}" type="pres">
      <dgm:prSet presAssocID="{764150CC-FC68-49A3-A350-B3E76B1A5F75}" presName="accentRepeatNode" presStyleLbl="solidFgAcc1" presStyleIdx="1" presStyleCnt="4"/>
      <dgm:spPr/>
    </dgm:pt>
    <dgm:pt modelId="{23E050BB-A888-44A6-A329-5A3F1CD9CD06}" type="pres">
      <dgm:prSet presAssocID="{B901D6C7-0021-4392-83BC-7703DCDBC5F2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8C94CB-A56D-487E-81D8-2AC3CD0619F3}" type="pres">
      <dgm:prSet presAssocID="{B901D6C7-0021-4392-83BC-7703DCDBC5F2}" presName="accent_3" presStyleCnt="0"/>
      <dgm:spPr/>
    </dgm:pt>
    <dgm:pt modelId="{20D74D56-3B51-46E6-A937-6D22657DADC5}" type="pres">
      <dgm:prSet presAssocID="{B901D6C7-0021-4392-83BC-7703DCDBC5F2}" presName="accentRepeatNode" presStyleLbl="solidFgAcc1" presStyleIdx="2" presStyleCnt="4"/>
      <dgm:spPr/>
    </dgm:pt>
    <dgm:pt modelId="{F0262973-1D5A-478A-ACF8-915A979A8B88}" type="pres">
      <dgm:prSet presAssocID="{E9E75A7A-A28D-4B52-B654-C82C1B65CB5E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298CA8-F665-4699-8038-FC3A90812708}" type="pres">
      <dgm:prSet presAssocID="{E9E75A7A-A28D-4B52-B654-C82C1B65CB5E}" presName="accent_4" presStyleCnt="0"/>
      <dgm:spPr/>
    </dgm:pt>
    <dgm:pt modelId="{10DA243A-708C-41F9-9648-92610414F84F}" type="pres">
      <dgm:prSet presAssocID="{E9E75A7A-A28D-4B52-B654-C82C1B65CB5E}" presName="accentRepeatNode" presStyleLbl="solidFgAcc1" presStyleIdx="3" presStyleCnt="4"/>
      <dgm:spPr/>
    </dgm:pt>
  </dgm:ptLst>
  <dgm:cxnLst>
    <dgm:cxn modelId="{20FCEAED-4797-4069-A803-B11C21F90F1D}" type="presOf" srcId="{7B32026E-17BE-40F0-8B70-408C43B25BE4}" destId="{B6CDD576-588C-440C-8A2B-2BAFDC9ECD63}" srcOrd="0" destOrd="0" presId="urn:microsoft.com/office/officeart/2008/layout/VerticalCurvedList"/>
    <dgm:cxn modelId="{B3A7E5F4-2289-4AF6-B244-3E71A6B8463B}" type="presOf" srcId="{B901D6C7-0021-4392-83BC-7703DCDBC5F2}" destId="{23E050BB-A888-44A6-A329-5A3F1CD9CD06}" srcOrd="0" destOrd="0" presId="urn:microsoft.com/office/officeart/2008/layout/VerticalCurvedList"/>
    <dgm:cxn modelId="{D16BC439-A293-4E65-8239-97A897BDBDB8}" srcId="{C850B8C2-2F6C-46C8-93F8-0FCE3C5C4E0B}" destId="{B901D6C7-0021-4392-83BC-7703DCDBC5F2}" srcOrd="2" destOrd="0" parTransId="{F3FE6E44-9FCD-45A9-9DEE-0F2C31F9D287}" sibTransId="{49782341-EC26-4D3C-B5C7-372CF89CD6EB}"/>
    <dgm:cxn modelId="{C02EC2A4-FA7B-402D-9CA5-6077DCDBC654}" type="presOf" srcId="{764150CC-FC68-49A3-A350-B3E76B1A5F75}" destId="{9CB9550A-50D0-4F4B-AEEC-BE2BF9A5D1FB}" srcOrd="0" destOrd="0" presId="urn:microsoft.com/office/officeart/2008/layout/VerticalCurvedList"/>
    <dgm:cxn modelId="{43C1E517-D9BD-4812-B118-3CE5A00AF46C}" srcId="{C850B8C2-2F6C-46C8-93F8-0FCE3C5C4E0B}" destId="{764150CC-FC68-49A3-A350-B3E76B1A5F75}" srcOrd="1" destOrd="0" parTransId="{95AFB39C-8166-481A-B0B8-724E6C72C0E9}" sibTransId="{C56AA150-12BB-44B9-BA4C-A8D3E1C761CB}"/>
    <dgm:cxn modelId="{99633002-99E0-4624-85E9-4271413A00C3}" type="presOf" srcId="{C850B8C2-2F6C-46C8-93F8-0FCE3C5C4E0B}" destId="{6B393528-5295-4A14-B6FB-87C0F0BCB2C2}" srcOrd="0" destOrd="0" presId="urn:microsoft.com/office/officeart/2008/layout/VerticalCurvedList"/>
    <dgm:cxn modelId="{599E58CA-2A8E-421D-8539-8F2DB10C2CDC}" srcId="{C850B8C2-2F6C-46C8-93F8-0FCE3C5C4E0B}" destId="{7B32026E-17BE-40F0-8B70-408C43B25BE4}" srcOrd="0" destOrd="0" parTransId="{EDE386C9-8FB1-4DF5-A31D-14B8ABF89370}" sibTransId="{A0284C0F-7563-47FC-9231-3EDD71B0CC9B}"/>
    <dgm:cxn modelId="{E24B3D9E-73E3-4580-A948-106D4726D0AB}" type="presOf" srcId="{A0284C0F-7563-47FC-9231-3EDD71B0CC9B}" destId="{D6E0FDFB-81B2-4685-9F08-D9E6EBB8BC42}" srcOrd="0" destOrd="0" presId="urn:microsoft.com/office/officeart/2008/layout/VerticalCurvedList"/>
    <dgm:cxn modelId="{B1BDEF0D-C734-4E8A-8325-E98D4D59618E}" srcId="{C850B8C2-2F6C-46C8-93F8-0FCE3C5C4E0B}" destId="{E9E75A7A-A28D-4B52-B654-C82C1B65CB5E}" srcOrd="3" destOrd="0" parTransId="{44CF1091-A89F-4AAC-840F-DC04531FD95C}" sibTransId="{662012EC-246E-488D-B865-8FAA15BA7C7C}"/>
    <dgm:cxn modelId="{09C8C5AF-5922-4E3A-B3F8-D326716FCBCA}" type="presOf" srcId="{E9E75A7A-A28D-4B52-B654-C82C1B65CB5E}" destId="{F0262973-1D5A-478A-ACF8-915A979A8B88}" srcOrd="0" destOrd="0" presId="urn:microsoft.com/office/officeart/2008/layout/VerticalCurvedList"/>
    <dgm:cxn modelId="{D1A1EA18-A8DA-4940-A686-AF71D5050199}" type="presParOf" srcId="{6B393528-5295-4A14-B6FB-87C0F0BCB2C2}" destId="{A26CA013-3579-4C88-B4C3-EF2C520BE46B}" srcOrd="0" destOrd="0" presId="urn:microsoft.com/office/officeart/2008/layout/VerticalCurvedList"/>
    <dgm:cxn modelId="{EEF5292C-7D02-4B77-9704-D22CEE9B8AB4}" type="presParOf" srcId="{A26CA013-3579-4C88-B4C3-EF2C520BE46B}" destId="{BB34A30A-652B-4F9F-9B82-BF27B83FF13E}" srcOrd="0" destOrd="0" presId="urn:microsoft.com/office/officeart/2008/layout/VerticalCurvedList"/>
    <dgm:cxn modelId="{EB5C5C3C-836E-4D4C-95ED-1C7184D292F0}" type="presParOf" srcId="{BB34A30A-652B-4F9F-9B82-BF27B83FF13E}" destId="{084EBB13-847A-4AC1-9926-D2523B4277B6}" srcOrd="0" destOrd="0" presId="urn:microsoft.com/office/officeart/2008/layout/VerticalCurvedList"/>
    <dgm:cxn modelId="{1C20421E-1E79-4BAF-885D-5107E7208FFF}" type="presParOf" srcId="{BB34A30A-652B-4F9F-9B82-BF27B83FF13E}" destId="{D6E0FDFB-81B2-4685-9F08-D9E6EBB8BC42}" srcOrd="1" destOrd="0" presId="urn:microsoft.com/office/officeart/2008/layout/VerticalCurvedList"/>
    <dgm:cxn modelId="{539337DF-BC84-4B0A-94B8-45AE1E083669}" type="presParOf" srcId="{BB34A30A-652B-4F9F-9B82-BF27B83FF13E}" destId="{C7425F9A-C1A8-4F0C-B3E3-B9792705EE71}" srcOrd="2" destOrd="0" presId="urn:microsoft.com/office/officeart/2008/layout/VerticalCurvedList"/>
    <dgm:cxn modelId="{CA43D35A-DE50-4F5D-AA11-B4295735C11F}" type="presParOf" srcId="{BB34A30A-652B-4F9F-9B82-BF27B83FF13E}" destId="{C30D5FB0-4D4C-498C-9415-02B063CC40D9}" srcOrd="3" destOrd="0" presId="urn:microsoft.com/office/officeart/2008/layout/VerticalCurvedList"/>
    <dgm:cxn modelId="{E908B7CF-DF1E-420F-9817-89CD853262CA}" type="presParOf" srcId="{A26CA013-3579-4C88-B4C3-EF2C520BE46B}" destId="{B6CDD576-588C-440C-8A2B-2BAFDC9ECD63}" srcOrd="1" destOrd="0" presId="urn:microsoft.com/office/officeart/2008/layout/VerticalCurvedList"/>
    <dgm:cxn modelId="{06A3DE70-E231-47F9-904F-26785A4B19CE}" type="presParOf" srcId="{A26CA013-3579-4C88-B4C3-EF2C520BE46B}" destId="{6291F91E-1A00-4FE1-8F45-FA76FDCFFB4B}" srcOrd="2" destOrd="0" presId="urn:microsoft.com/office/officeart/2008/layout/VerticalCurvedList"/>
    <dgm:cxn modelId="{6731205A-A055-413E-A0BC-9F65519A17C6}" type="presParOf" srcId="{6291F91E-1A00-4FE1-8F45-FA76FDCFFB4B}" destId="{F291378D-CA98-4CAA-A091-E2FD97D77C76}" srcOrd="0" destOrd="0" presId="urn:microsoft.com/office/officeart/2008/layout/VerticalCurvedList"/>
    <dgm:cxn modelId="{DF03962D-5299-41F2-B7FD-AA5D5A339432}" type="presParOf" srcId="{A26CA013-3579-4C88-B4C3-EF2C520BE46B}" destId="{9CB9550A-50D0-4F4B-AEEC-BE2BF9A5D1FB}" srcOrd="3" destOrd="0" presId="urn:microsoft.com/office/officeart/2008/layout/VerticalCurvedList"/>
    <dgm:cxn modelId="{B31BAC38-EAD9-4B36-9A5E-D1A1DCA7F77A}" type="presParOf" srcId="{A26CA013-3579-4C88-B4C3-EF2C520BE46B}" destId="{40C7653F-939F-468D-B235-06246A507330}" srcOrd="4" destOrd="0" presId="urn:microsoft.com/office/officeart/2008/layout/VerticalCurvedList"/>
    <dgm:cxn modelId="{8F8F0A15-CD24-4452-B2C3-2D46C7643EB9}" type="presParOf" srcId="{40C7653F-939F-468D-B235-06246A507330}" destId="{C2D95D10-ECC3-4666-AD06-738363A1B224}" srcOrd="0" destOrd="0" presId="urn:microsoft.com/office/officeart/2008/layout/VerticalCurvedList"/>
    <dgm:cxn modelId="{1DC711FF-D0BA-44E6-A45C-85BA2F2BD9DE}" type="presParOf" srcId="{A26CA013-3579-4C88-B4C3-EF2C520BE46B}" destId="{23E050BB-A888-44A6-A329-5A3F1CD9CD06}" srcOrd="5" destOrd="0" presId="urn:microsoft.com/office/officeart/2008/layout/VerticalCurvedList"/>
    <dgm:cxn modelId="{0A70CDE7-99A5-4B29-9091-2B649E116BC3}" type="presParOf" srcId="{A26CA013-3579-4C88-B4C3-EF2C520BE46B}" destId="{338C94CB-A56D-487E-81D8-2AC3CD0619F3}" srcOrd="6" destOrd="0" presId="urn:microsoft.com/office/officeart/2008/layout/VerticalCurvedList"/>
    <dgm:cxn modelId="{DBC33311-347F-4484-808F-342DBB9889B1}" type="presParOf" srcId="{338C94CB-A56D-487E-81D8-2AC3CD0619F3}" destId="{20D74D56-3B51-46E6-A937-6D22657DADC5}" srcOrd="0" destOrd="0" presId="urn:microsoft.com/office/officeart/2008/layout/VerticalCurvedList"/>
    <dgm:cxn modelId="{A571B6D0-F99B-4D4F-9485-76183E8FA665}" type="presParOf" srcId="{A26CA013-3579-4C88-B4C3-EF2C520BE46B}" destId="{F0262973-1D5A-478A-ACF8-915A979A8B88}" srcOrd="7" destOrd="0" presId="urn:microsoft.com/office/officeart/2008/layout/VerticalCurvedList"/>
    <dgm:cxn modelId="{5895C615-D455-45CE-A9B9-DDF458A5AB25}" type="presParOf" srcId="{A26CA013-3579-4C88-B4C3-EF2C520BE46B}" destId="{FA298CA8-F665-4699-8038-FC3A90812708}" srcOrd="8" destOrd="0" presId="urn:microsoft.com/office/officeart/2008/layout/VerticalCurvedList"/>
    <dgm:cxn modelId="{62AE9282-28FA-47DE-89B0-B39B8CA0ECF6}" type="presParOf" srcId="{FA298CA8-F665-4699-8038-FC3A90812708}" destId="{10DA243A-708C-41F9-9648-92610414F84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E0FDFB-81B2-4685-9F08-D9E6EBB8BC42}">
      <dsp:nvSpPr>
        <dsp:cNvPr id="0" name=""/>
        <dsp:cNvSpPr/>
      </dsp:nvSpPr>
      <dsp:spPr>
        <a:xfrm>
          <a:off x="-3967814" y="-609160"/>
          <a:ext cx="4728554" cy="4728554"/>
        </a:xfrm>
        <a:prstGeom prst="blockArc">
          <a:avLst>
            <a:gd name="adj1" fmla="val 18900000"/>
            <a:gd name="adj2" fmla="val 2700000"/>
            <a:gd name="adj3" fmla="val 457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CDD576-588C-440C-8A2B-2BAFDC9ECD63}">
      <dsp:nvSpPr>
        <dsp:cNvPr id="0" name=""/>
        <dsp:cNvSpPr/>
      </dsp:nvSpPr>
      <dsp:spPr>
        <a:xfrm>
          <a:off x="398657" y="269866"/>
          <a:ext cx="4889817" cy="540014"/>
        </a:xfrm>
        <a:prstGeom prst="rect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8636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0" kern="12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22 099 «экономист на предприятии»</a:t>
          </a:r>
        </a:p>
      </dsp:txBody>
      <dsp:txXfrm>
        <a:off x="398657" y="269866"/>
        <a:ext cx="4889817" cy="540014"/>
      </dsp:txXfrm>
    </dsp:sp>
    <dsp:sp modelId="{F291378D-CA98-4CAA-A091-E2FD97D77C76}">
      <dsp:nvSpPr>
        <dsp:cNvPr id="0" name=""/>
        <dsp:cNvSpPr/>
      </dsp:nvSpPr>
      <dsp:spPr>
        <a:xfrm>
          <a:off x="61148" y="202364"/>
          <a:ext cx="675017" cy="67501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B9550A-50D0-4F4B-AEEC-BE2BF9A5D1FB}">
      <dsp:nvSpPr>
        <dsp:cNvPr id="0" name=""/>
        <dsp:cNvSpPr/>
      </dsp:nvSpPr>
      <dsp:spPr>
        <a:xfrm>
          <a:off x="708259" y="1080028"/>
          <a:ext cx="4580214" cy="540014"/>
        </a:xfrm>
        <a:prstGeom prst="rect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8636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0" kern="12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347 «инженер-сметчик» </a:t>
          </a:r>
        </a:p>
      </dsp:txBody>
      <dsp:txXfrm>
        <a:off x="708259" y="1080028"/>
        <a:ext cx="4580214" cy="540014"/>
      </dsp:txXfrm>
    </dsp:sp>
    <dsp:sp modelId="{C2D95D10-ECC3-4666-AD06-738363A1B224}">
      <dsp:nvSpPr>
        <dsp:cNvPr id="0" name=""/>
        <dsp:cNvSpPr/>
      </dsp:nvSpPr>
      <dsp:spPr>
        <a:xfrm>
          <a:off x="370750" y="1012526"/>
          <a:ext cx="675017" cy="67501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E050BB-A888-44A6-A329-5A3F1CD9CD06}">
      <dsp:nvSpPr>
        <dsp:cNvPr id="0" name=""/>
        <dsp:cNvSpPr/>
      </dsp:nvSpPr>
      <dsp:spPr>
        <a:xfrm>
          <a:off x="708259" y="1890190"/>
          <a:ext cx="4580214" cy="540014"/>
        </a:xfrm>
        <a:prstGeom prst="rect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8636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225 «Бизнес-аналитик»</a:t>
          </a:r>
        </a:p>
      </dsp:txBody>
      <dsp:txXfrm>
        <a:off x="708259" y="1890190"/>
        <a:ext cx="4580214" cy="540014"/>
      </dsp:txXfrm>
    </dsp:sp>
    <dsp:sp modelId="{20D74D56-3B51-46E6-A937-6D22657DADC5}">
      <dsp:nvSpPr>
        <dsp:cNvPr id="0" name=""/>
        <dsp:cNvSpPr/>
      </dsp:nvSpPr>
      <dsp:spPr>
        <a:xfrm>
          <a:off x="370750" y="1822689"/>
          <a:ext cx="675017" cy="67501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262973-1D5A-478A-ACF8-915A979A8B88}">
      <dsp:nvSpPr>
        <dsp:cNvPr id="0" name=""/>
        <dsp:cNvSpPr/>
      </dsp:nvSpPr>
      <dsp:spPr>
        <a:xfrm>
          <a:off x="398657" y="2700352"/>
          <a:ext cx="4889817" cy="540014"/>
        </a:xfrm>
        <a:prstGeom prst="rect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8636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 др.</a:t>
          </a:r>
        </a:p>
      </dsp:txBody>
      <dsp:txXfrm>
        <a:off x="398657" y="2700352"/>
        <a:ext cx="4889817" cy="540014"/>
      </dsp:txXfrm>
    </dsp:sp>
    <dsp:sp modelId="{10DA243A-708C-41F9-9648-92610414F84F}">
      <dsp:nvSpPr>
        <dsp:cNvPr id="0" name=""/>
        <dsp:cNvSpPr/>
      </dsp:nvSpPr>
      <dsp:spPr>
        <a:xfrm>
          <a:off x="61148" y="2632851"/>
          <a:ext cx="675017" cy="67501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0" hasCustomPrompt="1"/>
          </p:nvPr>
        </p:nvSpPr>
        <p:spPr>
          <a:xfrm>
            <a:off x="4249266" y="3600484"/>
            <a:ext cx="3016644" cy="222022"/>
          </a:xfrm>
          <a:prstGeom prst="rect">
            <a:avLst/>
          </a:prstGeom>
        </p:spPr>
        <p:txBody>
          <a:bodyPr lIns="68461" tIns="34231" rIns="68461" bIns="34231"/>
          <a:lstStyle>
            <a:lvl1pPr marL="0" indent="0">
              <a:lnSpc>
                <a:spcPct val="90000"/>
              </a:lnSpc>
              <a:spcBef>
                <a:spcPts val="749"/>
              </a:spcBef>
              <a:buFont typeface="Arial" charset="0"/>
              <a:buNone/>
              <a:defRPr sz="900" baseline="0"/>
            </a:lvl1pPr>
          </a:lstStyle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ru-RU" altLang="ru-RU" sz="1200" dirty="0">
                <a:solidFill>
                  <a:srgbClr val="445469"/>
                </a:solidFill>
                <a:latin typeface="Helvetica Light" charset="0"/>
              </a:rPr>
              <a:t>Подзаголовок темы страницы</a:t>
            </a:r>
            <a:endParaRPr lang="en-US" altLang="ru-RU" sz="1200" dirty="0">
              <a:solidFill>
                <a:srgbClr val="445469"/>
              </a:solidFill>
              <a:latin typeface="Helvetica Light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249266" y="3221477"/>
            <a:ext cx="2904600" cy="307779"/>
          </a:xfrm>
          <a:prstGeom prst="rect">
            <a:avLst/>
          </a:prstGeom>
        </p:spPr>
        <p:txBody>
          <a:bodyPr lIns="68461" tIns="34231" rIns="68461" bIns="34231"/>
          <a:lstStyle>
            <a:lvl1pPr algn="l">
              <a:defRPr sz="24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2393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722" y="2398184"/>
            <a:ext cx="6992555" cy="347133"/>
          </a:xfrm>
          <a:prstGeom prst="rect">
            <a:avLst/>
          </a:prstGeom>
          <a:noFill/>
        </p:spPr>
        <p:txBody>
          <a:bodyPr wrap="square" lIns="68461" tIns="34231" rIns="68461" bIns="34231" rtlCol="0" anchor="ctr">
            <a:spAutoFit/>
          </a:bodyPr>
          <a:lstStyle/>
          <a:p>
            <a:pPr algn="ctr"/>
            <a:r>
              <a:rPr lang="ru-RU" altLang="ru-RU" dirty="0">
                <a:solidFill>
                  <a:srgbClr val="F6F8F8"/>
                </a:solidFill>
                <a:latin typeface="Helvetica Light" charset="0"/>
                <a:ea typeface="ＭＳ Ｐゴシック" charset="-128"/>
              </a:rPr>
              <a:t>Спасибо за внимание</a:t>
            </a:r>
            <a:r>
              <a:rPr lang="en-US" altLang="ru-RU" dirty="0">
                <a:solidFill>
                  <a:srgbClr val="F6F8F8"/>
                </a:solidFill>
                <a:latin typeface="Helvetica Light" charset="0"/>
                <a:ea typeface="ＭＳ Ｐゴシック" charset="-128"/>
              </a:rPr>
              <a:t>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3194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lIns="91430" tIns="45715" rIns="91430" bIns="45715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00152"/>
            <a:ext cx="8229600" cy="3394472"/>
          </a:xfrm>
          <a:prstGeom prst="rect">
            <a:avLst/>
          </a:prstGeom>
        </p:spPr>
        <p:txBody>
          <a:bodyPr lIns="91430" tIns="45715" rIns="91430" bIns="45715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1" y="4767263"/>
            <a:ext cx="2133600" cy="273844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E2E02B71-F3D6-48F2-9F73-DC91406C8E10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lIns="91430" tIns="45715" rIns="91430" bIns="45715"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927714C8-22C9-426B-A241-D574289153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3" hasCustomPrompt="1"/>
          </p:nvPr>
        </p:nvSpPr>
        <p:spPr>
          <a:xfrm>
            <a:off x="375912" y="405996"/>
            <a:ext cx="3227852" cy="378727"/>
          </a:xfrm>
          <a:prstGeom prst="rect">
            <a:avLst/>
          </a:prstGeom>
        </p:spPr>
        <p:txBody>
          <a:bodyPr lIns="68461" tIns="34231" rIns="68461" bIns="34231"/>
          <a:lstStyle>
            <a:lvl1pPr marL="0" indent="0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Заголовок раздела</a:t>
            </a:r>
          </a:p>
        </p:txBody>
      </p:sp>
      <p:sp>
        <p:nvSpPr>
          <p:cNvPr id="6" name="Текст 6"/>
          <p:cNvSpPr>
            <a:spLocks noGrp="1"/>
          </p:cNvSpPr>
          <p:nvPr>
            <p:ph type="body" sz="quarter" idx="14" hasCustomPrompt="1"/>
          </p:nvPr>
        </p:nvSpPr>
        <p:spPr>
          <a:xfrm>
            <a:off x="375911" y="839147"/>
            <a:ext cx="3227889" cy="216575"/>
          </a:xfrm>
          <a:prstGeom prst="rect">
            <a:avLst/>
          </a:prstGeom>
        </p:spPr>
        <p:txBody>
          <a:bodyPr lIns="68461" tIns="34231" rIns="68461" bIns="34231"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Подзаголовок темы страницы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5" hasCustomPrompt="1"/>
          </p:nvPr>
        </p:nvSpPr>
        <p:spPr>
          <a:xfrm>
            <a:off x="2704723" y="2621019"/>
            <a:ext cx="6447180" cy="2530229"/>
          </a:xfrm>
          <a:custGeom>
            <a:avLst/>
            <a:gdLst>
              <a:gd name="connsiteX0" fmla="*/ 9 w 8653150"/>
              <a:gd name="connsiteY0" fmla="*/ 1298152 h 3398614"/>
              <a:gd name="connsiteX1" fmla="*/ 4326575 w 8653150"/>
              <a:gd name="connsiteY1" fmla="*/ 0 h 3398614"/>
              <a:gd name="connsiteX2" fmla="*/ 8653141 w 8653150"/>
              <a:gd name="connsiteY2" fmla="*/ 1298152 h 3398614"/>
              <a:gd name="connsiteX3" fmla="*/ 7000540 w 8653150"/>
              <a:gd name="connsiteY3" fmla="*/ 3398605 h 3398614"/>
              <a:gd name="connsiteX4" fmla="*/ 1652610 w 8653150"/>
              <a:gd name="connsiteY4" fmla="*/ 3398605 h 3398614"/>
              <a:gd name="connsiteX5" fmla="*/ 9 w 8653150"/>
              <a:gd name="connsiteY5" fmla="*/ 1298152 h 3398614"/>
              <a:gd name="connsiteX0" fmla="*/ 606505 w 7000531"/>
              <a:gd name="connsiteY0" fmla="*/ 614273 h 3398605"/>
              <a:gd name="connsiteX1" fmla="*/ 2673965 w 7000531"/>
              <a:gd name="connsiteY1" fmla="*/ 0 h 3398605"/>
              <a:gd name="connsiteX2" fmla="*/ 7000531 w 7000531"/>
              <a:gd name="connsiteY2" fmla="*/ 1298152 h 3398605"/>
              <a:gd name="connsiteX3" fmla="*/ 5347930 w 7000531"/>
              <a:gd name="connsiteY3" fmla="*/ 3398605 h 3398605"/>
              <a:gd name="connsiteX4" fmla="*/ 0 w 7000531"/>
              <a:gd name="connsiteY4" fmla="*/ 3398605 h 3398605"/>
              <a:gd name="connsiteX5" fmla="*/ 606505 w 7000531"/>
              <a:gd name="connsiteY5" fmla="*/ 614273 h 3398605"/>
              <a:gd name="connsiteX0" fmla="*/ 383668 w 7000531"/>
              <a:gd name="connsiteY0" fmla="*/ 652693 h 3398605"/>
              <a:gd name="connsiteX1" fmla="*/ 2673965 w 7000531"/>
              <a:gd name="connsiteY1" fmla="*/ 0 h 3398605"/>
              <a:gd name="connsiteX2" fmla="*/ 7000531 w 7000531"/>
              <a:gd name="connsiteY2" fmla="*/ 1298152 h 3398605"/>
              <a:gd name="connsiteX3" fmla="*/ 5347930 w 7000531"/>
              <a:gd name="connsiteY3" fmla="*/ 3398605 h 3398605"/>
              <a:gd name="connsiteX4" fmla="*/ 0 w 7000531"/>
              <a:gd name="connsiteY4" fmla="*/ 3398605 h 3398605"/>
              <a:gd name="connsiteX5" fmla="*/ 383668 w 7000531"/>
              <a:gd name="connsiteY5" fmla="*/ 652693 h 3398605"/>
              <a:gd name="connsiteX0" fmla="*/ 383668 w 7000531"/>
              <a:gd name="connsiteY0" fmla="*/ 673381 h 3419293"/>
              <a:gd name="connsiteX1" fmla="*/ 5036510 w 7000531"/>
              <a:gd name="connsiteY1" fmla="*/ 0 h 3419293"/>
              <a:gd name="connsiteX2" fmla="*/ 7000531 w 7000531"/>
              <a:gd name="connsiteY2" fmla="*/ 1318840 h 3419293"/>
              <a:gd name="connsiteX3" fmla="*/ 5347930 w 7000531"/>
              <a:gd name="connsiteY3" fmla="*/ 3419293 h 3419293"/>
              <a:gd name="connsiteX4" fmla="*/ 0 w 7000531"/>
              <a:gd name="connsiteY4" fmla="*/ 3419293 h 3419293"/>
              <a:gd name="connsiteX5" fmla="*/ 383668 w 7000531"/>
              <a:gd name="connsiteY5" fmla="*/ 673381 h 3419293"/>
              <a:gd name="connsiteX0" fmla="*/ 383668 w 6988119"/>
              <a:gd name="connsiteY0" fmla="*/ 673381 h 3419293"/>
              <a:gd name="connsiteX1" fmla="*/ 5036510 w 6988119"/>
              <a:gd name="connsiteY1" fmla="*/ 0 h 3419293"/>
              <a:gd name="connsiteX2" fmla="*/ 6988119 w 6988119"/>
              <a:gd name="connsiteY2" fmla="*/ 1509167 h 3419293"/>
              <a:gd name="connsiteX3" fmla="*/ 5347930 w 6988119"/>
              <a:gd name="connsiteY3" fmla="*/ 3419293 h 3419293"/>
              <a:gd name="connsiteX4" fmla="*/ 0 w 6988119"/>
              <a:gd name="connsiteY4" fmla="*/ 3419293 h 3419293"/>
              <a:gd name="connsiteX5" fmla="*/ 383668 w 6988119"/>
              <a:gd name="connsiteY5" fmla="*/ 673381 h 3419293"/>
              <a:gd name="connsiteX0" fmla="*/ 2026488 w 8630939"/>
              <a:gd name="connsiteY0" fmla="*/ 673381 h 3419293"/>
              <a:gd name="connsiteX1" fmla="*/ 6679330 w 8630939"/>
              <a:gd name="connsiteY1" fmla="*/ 0 h 3419293"/>
              <a:gd name="connsiteX2" fmla="*/ 8630939 w 8630939"/>
              <a:gd name="connsiteY2" fmla="*/ 1509167 h 3419293"/>
              <a:gd name="connsiteX3" fmla="*/ 6990750 w 8630939"/>
              <a:gd name="connsiteY3" fmla="*/ 3419293 h 3419293"/>
              <a:gd name="connsiteX4" fmla="*/ 0 w 8630939"/>
              <a:gd name="connsiteY4" fmla="*/ 3365049 h 3419293"/>
              <a:gd name="connsiteX5" fmla="*/ 2026488 w 8630939"/>
              <a:gd name="connsiteY5" fmla="*/ 673381 h 3419293"/>
              <a:gd name="connsiteX0" fmla="*/ 2026488 w 8630939"/>
              <a:gd name="connsiteY0" fmla="*/ 673381 h 3365049"/>
              <a:gd name="connsiteX1" fmla="*/ 6679330 w 8630939"/>
              <a:gd name="connsiteY1" fmla="*/ 0 h 3365049"/>
              <a:gd name="connsiteX2" fmla="*/ 8630939 w 8630939"/>
              <a:gd name="connsiteY2" fmla="*/ 1509167 h 3365049"/>
              <a:gd name="connsiteX3" fmla="*/ 8625821 w 8630939"/>
              <a:gd name="connsiteY3" fmla="*/ 3357300 h 3365049"/>
              <a:gd name="connsiteX4" fmla="*/ 0 w 8630939"/>
              <a:gd name="connsiteY4" fmla="*/ 3365049 h 3365049"/>
              <a:gd name="connsiteX5" fmla="*/ 2026488 w 8630939"/>
              <a:gd name="connsiteY5" fmla="*/ 673381 h 3365049"/>
              <a:gd name="connsiteX0" fmla="*/ 1989165 w 8630939"/>
              <a:gd name="connsiteY0" fmla="*/ 664050 h 3365049"/>
              <a:gd name="connsiteX1" fmla="*/ 6679330 w 8630939"/>
              <a:gd name="connsiteY1" fmla="*/ 0 h 3365049"/>
              <a:gd name="connsiteX2" fmla="*/ 8630939 w 8630939"/>
              <a:gd name="connsiteY2" fmla="*/ 1509167 h 3365049"/>
              <a:gd name="connsiteX3" fmla="*/ 8625821 w 8630939"/>
              <a:gd name="connsiteY3" fmla="*/ 3357300 h 3365049"/>
              <a:gd name="connsiteX4" fmla="*/ 0 w 8630939"/>
              <a:gd name="connsiteY4" fmla="*/ 3365049 h 3365049"/>
              <a:gd name="connsiteX5" fmla="*/ 1989165 w 8630939"/>
              <a:gd name="connsiteY5" fmla="*/ 664050 h 3365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30939" h="3365049">
                <a:moveTo>
                  <a:pt x="1989165" y="664050"/>
                </a:moveTo>
                <a:lnTo>
                  <a:pt x="6679330" y="0"/>
                </a:lnTo>
                <a:lnTo>
                  <a:pt x="8630939" y="1509167"/>
                </a:lnTo>
                <a:lnTo>
                  <a:pt x="8625821" y="3357300"/>
                </a:lnTo>
                <a:lnTo>
                  <a:pt x="0" y="3365049"/>
                </a:lnTo>
                <a:lnTo>
                  <a:pt x="1989165" y="664050"/>
                </a:lnTo>
                <a:close/>
              </a:path>
            </a:pathLst>
          </a:custGeom>
        </p:spPr>
        <p:txBody>
          <a:bodyPr lIns="68461" tIns="34231" rIns="68461" bIns="34231"/>
          <a:lstStyle>
            <a:lvl1pPr marL="0" indent="0" algn="ctr">
              <a:buNone/>
              <a:defRPr sz="1200" baseline="-25000"/>
            </a:lvl1pPr>
          </a:lstStyle>
          <a:p>
            <a:r>
              <a:rPr lang="ru-RU" dirty="0"/>
              <a:t>                                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                          Рисунок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0"/>
          <p:cNvSpPr>
            <a:spLocks noGrp="1"/>
          </p:cNvSpPr>
          <p:nvPr>
            <p:ph type="body" sz="quarter" idx="10"/>
          </p:nvPr>
        </p:nvSpPr>
        <p:spPr>
          <a:xfrm>
            <a:off x="441132" y="1499243"/>
            <a:ext cx="2624261" cy="2777657"/>
          </a:xfrm>
          <a:prstGeom prst="rect">
            <a:avLst/>
          </a:prstGeom>
        </p:spPr>
        <p:txBody>
          <a:bodyPr lIns="68461" tIns="34231" rIns="68461" bIns="34231"/>
          <a:lstStyle>
            <a:lvl1pPr marL="0" indent="0" algn="l">
              <a:buNone/>
              <a:defRPr sz="900" i="0"/>
            </a:lvl1pPr>
            <a:lvl2pPr>
              <a:defRPr sz="12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Текст 10"/>
          <p:cNvSpPr>
            <a:spLocks noGrp="1"/>
          </p:cNvSpPr>
          <p:nvPr>
            <p:ph type="body" sz="quarter" idx="11"/>
          </p:nvPr>
        </p:nvSpPr>
        <p:spPr>
          <a:xfrm>
            <a:off x="3281086" y="1499065"/>
            <a:ext cx="2624261" cy="2777657"/>
          </a:xfrm>
          <a:prstGeom prst="rect">
            <a:avLst/>
          </a:prstGeom>
        </p:spPr>
        <p:txBody>
          <a:bodyPr lIns="68461" tIns="34231" rIns="68461" bIns="34231"/>
          <a:lstStyle>
            <a:lvl1pPr marL="0" indent="0" algn="l">
              <a:buNone/>
              <a:defRPr sz="900"/>
            </a:lvl1pPr>
            <a:lvl2pPr>
              <a:defRPr sz="12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Текст 10"/>
          <p:cNvSpPr>
            <a:spLocks noGrp="1"/>
          </p:cNvSpPr>
          <p:nvPr>
            <p:ph type="body" sz="quarter" idx="12"/>
          </p:nvPr>
        </p:nvSpPr>
        <p:spPr>
          <a:xfrm>
            <a:off x="6120795" y="1499065"/>
            <a:ext cx="2624261" cy="2777657"/>
          </a:xfrm>
          <a:prstGeom prst="rect">
            <a:avLst/>
          </a:prstGeom>
        </p:spPr>
        <p:txBody>
          <a:bodyPr lIns="68461" tIns="34231" rIns="68461" bIns="34231"/>
          <a:lstStyle>
            <a:lvl1pPr marL="0" indent="0" algn="l">
              <a:buNone/>
              <a:defRPr sz="900"/>
            </a:lvl1pPr>
            <a:lvl2pPr>
              <a:defRPr sz="12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 hasCustomPrompt="1"/>
          </p:nvPr>
        </p:nvSpPr>
        <p:spPr>
          <a:xfrm>
            <a:off x="375912" y="297708"/>
            <a:ext cx="3227852" cy="487015"/>
          </a:xfrm>
          <a:prstGeom prst="rect">
            <a:avLst/>
          </a:prstGeom>
        </p:spPr>
        <p:txBody>
          <a:bodyPr lIns="68461" tIns="34231" rIns="68461" bIns="34231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 в три колонки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4" hasCustomPrompt="1"/>
          </p:nvPr>
        </p:nvSpPr>
        <p:spPr>
          <a:xfrm>
            <a:off x="375911" y="839147"/>
            <a:ext cx="3227889" cy="216575"/>
          </a:xfrm>
          <a:prstGeom prst="rect">
            <a:avLst/>
          </a:prstGeom>
        </p:spPr>
        <p:txBody>
          <a:bodyPr lIns="68461" tIns="34231" rIns="68461" bIns="34231"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Подзаголовок темы страницы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11"/>
          <p:cNvSpPr>
            <a:spLocks noGrp="1"/>
          </p:cNvSpPr>
          <p:nvPr>
            <p:ph type="body" sz="quarter" idx="10"/>
          </p:nvPr>
        </p:nvSpPr>
        <p:spPr>
          <a:xfrm>
            <a:off x="684229" y="1499243"/>
            <a:ext cx="3619179" cy="2936414"/>
          </a:xfrm>
          <a:prstGeom prst="rect">
            <a:avLst/>
          </a:prstGeom>
        </p:spPr>
        <p:txBody>
          <a:bodyPr lIns="68461" tIns="34231" rIns="68461" bIns="34231"/>
          <a:lstStyle>
            <a:lvl1pPr marL="342306" indent="-342306">
              <a:buFont typeface="+mj-lt"/>
              <a:buAutoNum type="arabicPeriod"/>
              <a:defRPr sz="1500"/>
            </a:lvl1pPr>
            <a:lvl2pPr>
              <a:buFont typeface="+mj-lt"/>
              <a:buAutoNum type="arabicPeriod"/>
              <a:defRPr sz="1300"/>
            </a:lvl2pPr>
            <a:lvl3pPr marL="1170948" indent="-256729">
              <a:buFont typeface="+mj-lt"/>
              <a:buAutoNum type="arabicPeriod"/>
              <a:defRPr sz="10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4" name="Текст 11"/>
          <p:cNvSpPr>
            <a:spLocks noGrp="1"/>
          </p:cNvSpPr>
          <p:nvPr>
            <p:ph type="body" sz="quarter" idx="12"/>
          </p:nvPr>
        </p:nvSpPr>
        <p:spPr>
          <a:xfrm>
            <a:off x="4666274" y="1488873"/>
            <a:ext cx="3619179" cy="2936414"/>
          </a:xfrm>
          <a:prstGeom prst="rect">
            <a:avLst/>
          </a:prstGeom>
        </p:spPr>
        <p:txBody>
          <a:bodyPr lIns="68461" tIns="34231" rIns="68461" bIns="34231"/>
          <a:lstStyle>
            <a:lvl1pPr marL="342306" indent="-342306">
              <a:buFont typeface="+mj-lt"/>
              <a:buAutoNum type="arabicPeriod"/>
              <a:defRPr sz="1500"/>
            </a:lvl1pPr>
            <a:lvl2pPr>
              <a:buFont typeface="+mj-lt"/>
              <a:buAutoNum type="arabicPeriod"/>
              <a:defRPr sz="1300"/>
            </a:lvl2pPr>
            <a:lvl3pPr marL="1170948" indent="-256729">
              <a:buFont typeface="+mj-lt"/>
              <a:buAutoNum type="arabicPeriod"/>
              <a:defRPr sz="10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375911" y="839147"/>
            <a:ext cx="2582756" cy="216053"/>
          </a:xfrm>
          <a:prstGeom prst="rect">
            <a:avLst/>
          </a:prstGeom>
          <a:solidFill>
            <a:schemeClr val="bg1"/>
          </a:solidFill>
        </p:spPr>
        <p:txBody>
          <a:bodyPr lIns="68461" tIns="34231" rIns="68461" bIns="34231"/>
          <a:lstStyle>
            <a:lvl1pPr marL="0" indent="0"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Подзаголовок темы страницы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4" hasCustomPrompt="1"/>
          </p:nvPr>
        </p:nvSpPr>
        <p:spPr>
          <a:xfrm>
            <a:off x="375911" y="352132"/>
            <a:ext cx="3119940" cy="378391"/>
          </a:xfrm>
          <a:prstGeom prst="rect">
            <a:avLst/>
          </a:prstGeom>
        </p:spPr>
        <p:txBody>
          <a:bodyPr lIns="68461" tIns="34231" rIns="68461" bIns="34231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 в две колонки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Рисунок 27"/>
          <p:cNvSpPr>
            <a:spLocks noGrp="1"/>
          </p:cNvSpPr>
          <p:nvPr>
            <p:ph type="pic" sz="quarter" idx="11"/>
          </p:nvPr>
        </p:nvSpPr>
        <p:spPr>
          <a:xfrm>
            <a:off x="521769" y="1532665"/>
            <a:ext cx="2375235" cy="2956707"/>
          </a:xfrm>
          <a:prstGeom prst="rect">
            <a:avLst/>
          </a:prstGeom>
        </p:spPr>
        <p:txBody>
          <a:bodyPr lIns="68461" tIns="34231" rIns="68461" bIns="34231"/>
          <a:lstStyle>
            <a:lvl1pPr>
              <a:defRPr sz="900"/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26" name="Объект 25"/>
          <p:cNvSpPr>
            <a:spLocks noGrp="1"/>
          </p:cNvSpPr>
          <p:nvPr>
            <p:ph sz="quarter" idx="10"/>
          </p:nvPr>
        </p:nvSpPr>
        <p:spPr>
          <a:xfrm>
            <a:off x="3322720" y="1499243"/>
            <a:ext cx="2647791" cy="2967543"/>
          </a:xfrm>
          <a:prstGeom prst="rect">
            <a:avLst/>
          </a:prstGeom>
        </p:spPr>
        <p:txBody>
          <a:bodyPr lIns="68461" tIns="34231" rIns="68461" bIns="34231"/>
          <a:lstStyle>
            <a:lvl1pPr>
              <a:defRPr sz="1500"/>
            </a:lvl1pPr>
            <a:lvl2pPr>
              <a:defRPr sz="13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6" name="Rectangle 17"/>
          <p:cNvSpPr>
            <a:spLocks noChangeArrowheads="1"/>
          </p:cNvSpPr>
          <p:nvPr/>
        </p:nvSpPr>
        <p:spPr bwMode="auto">
          <a:xfrm>
            <a:off x="623751" y="3362553"/>
            <a:ext cx="2011182" cy="992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461" tIns="34231" rIns="68461" bIns="34231">
            <a:spAutoFit/>
          </a:bodyPr>
          <a:lstStyle>
            <a:lvl1pPr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ts val="1235"/>
              </a:lnSpc>
              <a:spcAft>
                <a:spcPts val="1123"/>
              </a:spcAft>
            </a:pPr>
            <a:r>
              <a:rPr lang="en-US" altLang="ru-RU" sz="900">
                <a:solidFill>
                  <a:schemeClr val="bg1"/>
                </a:solidFill>
              </a:rPr>
              <a:t>Lorem ipsum dolor sit amet, consectetur adipiscing elit. Nam viverra euismod odio, gravida pellentesque urna varius vitae. Sed dui lorem, adipiscing in adipiscing et, interdum nec metus. </a:t>
            </a:r>
          </a:p>
        </p:txBody>
      </p:sp>
      <p:sp>
        <p:nvSpPr>
          <p:cNvPr id="17" name="Shape 2784"/>
          <p:cNvSpPr/>
          <p:nvPr/>
        </p:nvSpPr>
        <p:spPr>
          <a:xfrm>
            <a:off x="1434864" y="2950738"/>
            <a:ext cx="369982" cy="3437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353" y="11229"/>
                </a:moveTo>
                <a:lnTo>
                  <a:pt x="20356" y="11234"/>
                </a:lnTo>
                <a:lnTo>
                  <a:pt x="11029" y="16143"/>
                </a:lnTo>
                <a:lnTo>
                  <a:pt x="11026" y="16138"/>
                </a:lnTo>
                <a:cubicBezTo>
                  <a:pt x="10957" y="16174"/>
                  <a:pt x="10883" y="16200"/>
                  <a:pt x="10800" y="16200"/>
                </a:cubicBezTo>
                <a:cubicBezTo>
                  <a:pt x="10717" y="16200"/>
                  <a:pt x="10643" y="16174"/>
                  <a:pt x="10574" y="16138"/>
                </a:cubicBezTo>
                <a:lnTo>
                  <a:pt x="10571" y="16143"/>
                </a:lnTo>
                <a:lnTo>
                  <a:pt x="1244" y="11234"/>
                </a:lnTo>
                <a:lnTo>
                  <a:pt x="1247" y="11229"/>
                </a:lnTo>
                <a:cubicBezTo>
                  <a:pt x="1091" y="11147"/>
                  <a:pt x="982" y="10988"/>
                  <a:pt x="982" y="10800"/>
                </a:cubicBezTo>
                <a:cubicBezTo>
                  <a:pt x="982" y="10612"/>
                  <a:pt x="1091" y="10453"/>
                  <a:pt x="1247" y="10371"/>
                </a:cubicBezTo>
                <a:lnTo>
                  <a:pt x="1244" y="10366"/>
                </a:lnTo>
                <a:lnTo>
                  <a:pt x="3562" y="9146"/>
                </a:lnTo>
                <a:lnTo>
                  <a:pt x="10113" y="12594"/>
                </a:lnTo>
                <a:lnTo>
                  <a:pt x="10117" y="12588"/>
                </a:lnTo>
                <a:cubicBezTo>
                  <a:pt x="10322" y="12697"/>
                  <a:pt x="10552" y="12764"/>
                  <a:pt x="10800" y="12764"/>
                </a:cubicBezTo>
                <a:cubicBezTo>
                  <a:pt x="11048" y="12764"/>
                  <a:pt x="11278" y="12697"/>
                  <a:pt x="11483" y="12588"/>
                </a:cubicBezTo>
                <a:lnTo>
                  <a:pt x="11486" y="12594"/>
                </a:lnTo>
                <a:lnTo>
                  <a:pt x="18038" y="9146"/>
                </a:lnTo>
                <a:lnTo>
                  <a:pt x="20356" y="10366"/>
                </a:lnTo>
                <a:lnTo>
                  <a:pt x="20353" y="10371"/>
                </a:lnTo>
                <a:cubicBezTo>
                  <a:pt x="20509" y="10453"/>
                  <a:pt x="20618" y="10612"/>
                  <a:pt x="20618" y="10800"/>
                </a:cubicBezTo>
                <a:cubicBezTo>
                  <a:pt x="20618" y="10988"/>
                  <a:pt x="20509" y="11147"/>
                  <a:pt x="20353" y="11229"/>
                </a:cubicBezTo>
                <a:moveTo>
                  <a:pt x="20356" y="14784"/>
                </a:moveTo>
                <a:lnTo>
                  <a:pt x="20353" y="14790"/>
                </a:lnTo>
                <a:cubicBezTo>
                  <a:pt x="20509" y="14872"/>
                  <a:pt x="20618" y="15030"/>
                  <a:pt x="20618" y="15218"/>
                </a:cubicBezTo>
                <a:cubicBezTo>
                  <a:pt x="20618" y="15407"/>
                  <a:pt x="20509" y="15565"/>
                  <a:pt x="20353" y="15647"/>
                </a:cubicBezTo>
                <a:lnTo>
                  <a:pt x="20356" y="15653"/>
                </a:lnTo>
                <a:lnTo>
                  <a:pt x="11029" y="20562"/>
                </a:lnTo>
                <a:lnTo>
                  <a:pt x="11026" y="20556"/>
                </a:lnTo>
                <a:cubicBezTo>
                  <a:pt x="10957" y="20592"/>
                  <a:pt x="10883" y="20618"/>
                  <a:pt x="10800" y="20618"/>
                </a:cubicBezTo>
                <a:cubicBezTo>
                  <a:pt x="10717" y="20618"/>
                  <a:pt x="10643" y="20592"/>
                  <a:pt x="10574" y="20556"/>
                </a:cubicBezTo>
                <a:lnTo>
                  <a:pt x="10571" y="20562"/>
                </a:lnTo>
                <a:lnTo>
                  <a:pt x="1244" y="15653"/>
                </a:lnTo>
                <a:lnTo>
                  <a:pt x="1247" y="15647"/>
                </a:lnTo>
                <a:cubicBezTo>
                  <a:pt x="1091" y="15565"/>
                  <a:pt x="982" y="15407"/>
                  <a:pt x="982" y="15218"/>
                </a:cubicBezTo>
                <a:cubicBezTo>
                  <a:pt x="982" y="15030"/>
                  <a:pt x="1091" y="14872"/>
                  <a:pt x="1247" y="14790"/>
                </a:cubicBezTo>
                <a:lnTo>
                  <a:pt x="1244" y="14784"/>
                </a:lnTo>
                <a:lnTo>
                  <a:pt x="3562" y="13564"/>
                </a:lnTo>
                <a:lnTo>
                  <a:pt x="10113" y="17012"/>
                </a:lnTo>
                <a:lnTo>
                  <a:pt x="10117" y="17006"/>
                </a:lnTo>
                <a:cubicBezTo>
                  <a:pt x="10322" y="17115"/>
                  <a:pt x="10552" y="17182"/>
                  <a:pt x="10800" y="17182"/>
                </a:cubicBezTo>
                <a:cubicBezTo>
                  <a:pt x="11048" y="17182"/>
                  <a:pt x="11278" y="17115"/>
                  <a:pt x="11483" y="17006"/>
                </a:cubicBezTo>
                <a:lnTo>
                  <a:pt x="11486" y="17012"/>
                </a:lnTo>
                <a:lnTo>
                  <a:pt x="18038" y="13564"/>
                </a:lnTo>
                <a:cubicBezTo>
                  <a:pt x="18038" y="13564"/>
                  <a:pt x="20356" y="14784"/>
                  <a:pt x="20356" y="14784"/>
                </a:cubicBezTo>
                <a:close/>
                <a:moveTo>
                  <a:pt x="1244" y="6816"/>
                </a:moveTo>
                <a:lnTo>
                  <a:pt x="1247" y="6811"/>
                </a:lnTo>
                <a:cubicBezTo>
                  <a:pt x="1091" y="6728"/>
                  <a:pt x="982" y="6570"/>
                  <a:pt x="982" y="6382"/>
                </a:cubicBezTo>
                <a:cubicBezTo>
                  <a:pt x="982" y="6194"/>
                  <a:pt x="1091" y="6035"/>
                  <a:pt x="1247" y="5953"/>
                </a:cubicBezTo>
                <a:lnTo>
                  <a:pt x="1244" y="5947"/>
                </a:lnTo>
                <a:lnTo>
                  <a:pt x="10571" y="1038"/>
                </a:lnTo>
                <a:lnTo>
                  <a:pt x="10574" y="1044"/>
                </a:lnTo>
                <a:cubicBezTo>
                  <a:pt x="10643" y="1008"/>
                  <a:pt x="10717" y="982"/>
                  <a:pt x="10800" y="982"/>
                </a:cubicBezTo>
                <a:cubicBezTo>
                  <a:pt x="10883" y="982"/>
                  <a:pt x="10957" y="1008"/>
                  <a:pt x="11026" y="1044"/>
                </a:cubicBezTo>
                <a:lnTo>
                  <a:pt x="11029" y="1038"/>
                </a:lnTo>
                <a:lnTo>
                  <a:pt x="20356" y="5947"/>
                </a:lnTo>
                <a:lnTo>
                  <a:pt x="20353" y="5953"/>
                </a:lnTo>
                <a:cubicBezTo>
                  <a:pt x="20509" y="6035"/>
                  <a:pt x="20618" y="6194"/>
                  <a:pt x="20618" y="6382"/>
                </a:cubicBezTo>
                <a:cubicBezTo>
                  <a:pt x="20618" y="6570"/>
                  <a:pt x="20509" y="6728"/>
                  <a:pt x="20353" y="6811"/>
                </a:cubicBezTo>
                <a:lnTo>
                  <a:pt x="20356" y="6816"/>
                </a:lnTo>
                <a:lnTo>
                  <a:pt x="11029" y="11725"/>
                </a:lnTo>
                <a:lnTo>
                  <a:pt x="11026" y="11720"/>
                </a:lnTo>
                <a:cubicBezTo>
                  <a:pt x="10957" y="11756"/>
                  <a:pt x="10883" y="11782"/>
                  <a:pt x="10800" y="11782"/>
                </a:cubicBezTo>
                <a:cubicBezTo>
                  <a:pt x="10717" y="11782"/>
                  <a:pt x="10643" y="11756"/>
                  <a:pt x="10574" y="11720"/>
                </a:cubicBezTo>
                <a:lnTo>
                  <a:pt x="10571" y="11725"/>
                </a:lnTo>
                <a:cubicBezTo>
                  <a:pt x="10571" y="11725"/>
                  <a:pt x="1244" y="6816"/>
                  <a:pt x="1244" y="6816"/>
                </a:cubicBezTo>
                <a:close/>
                <a:moveTo>
                  <a:pt x="21600" y="10800"/>
                </a:moveTo>
                <a:cubicBezTo>
                  <a:pt x="21600" y="10234"/>
                  <a:pt x="21278" y="9749"/>
                  <a:pt x="20810" y="9503"/>
                </a:cubicBezTo>
                <a:lnTo>
                  <a:pt x="20813" y="9497"/>
                </a:lnTo>
                <a:lnTo>
                  <a:pt x="19092" y="8591"/>
                </a:lnTo>
                <a:lnTo>
                  <a:pt x="20813" y="7685"/>
                </a:lnTo>
                <a:lnTo>
                  <a:pt x="20810" y="7679"/>
                </a:lnTo>
                <a:cubicBezTo>
                  <a:pt x="21278" y="7433"/>
                  <a:pt x="21600" y="6948"/>
                  <a:pt x="21600" y="6382"/>
                </a:cubicBezTo>
                <a:cubicBezTo>
                  <a:pt x="21600" y="5816"/>
                  <a:pt x="21278" y="5331"/>
                  <a:pt x="20810" y="5085"/>
                </a:cubicBezTo>
                <a:lnTo>
                  <a:pt x="20813" y="5079"/>
                </a:lnTo>
                <a:lnTo>
                  <a:pt x="11486" y="170"/>
                </a:lnTo>
                <a:lnTo>
                  <a:pt x="11483" y="175"/>
                </a:lnTo>
                <a:cubicBezTo>
                  <a:pt x="11278" y="67"/>
                  <a:pt x="11048" y="0"/>
                  <a:pt x="10800" y="0"/>
                </a:cubicBezTo>
                <a:cubicBezTo>
                  <a:pt x="10552" y="0"/>
                  <a:pt x="10322" y="67"/>
                  <a:pt x="10117" y="175"/>
                </a:cubicBezTo>
                <a:lnTo>
                  <a:pt x="10113" y="170"/>
                </a:lnTo>
                <a:lnTo>
                  <a:pt x="786" y="5079"/>
                </a:lnTo>
                <a:lnTo>
                  <a:pt x="790" y="5085"/>
                </a:lnTo>
                <a:cubicBezTo>
                  <a:pt x="322" y="5331"/>
                  <a:pt x="0" y="5816"/>
                  <a:pt x="0" y="6382"/>
                </a:cubicBezTo>
                <a:cubicBezTo>
                  <a:pt x="0" y="6948"/>
                  <a:pt x="322" y="7433"/>
                  <a:pt x="790" y="7679"/>
                </a:cubicBezTo>
                <a:lnTo>
                  <a:pt x="786" y="7685"/>
                </a:lnTo>
                <a:lnTo>
                  <a:pt x="2508" y="8591"/>
                </a:lnTo>
                <a:lnTo>
                  <a:pt x="786" y="9497"/>
                </a:lnTo>
                <a:lnTo>
                  <a:pt x="790" y="9503"/>
                </a:lnTo>
                <a:cubicBezTo>
                  <a:pt x="322" y="9749"/>
                  <a:pt x="0" y="10234"/>
                  <a:pt x="0" y="10800"/>
                </a:cubicBezTo>
                <a:cubicBezTo>
                  <a:pt x="0" y="11366"/>
                  <a:pt x="322" y="11851"/>
                  <a:pt x="790" y="12097"/>
                </a:cubicBezTo>
                <a:lnTo>
                  <a:pt x="786" y="12103"/>
                </a:lnTo>
                <a:lnTo>
                  <a:pt x="2508" y="13009"/>
                </a:lnTo>
                <a:lnTo>
                  <a:pt x="786" y="13915"/>
                </a:lnTo>
                <a:lnTo>
                  <a:pt x="790" y="13921"/>
                </a:lnTo>
                <a:cubicBezTo>
                  <a:pt x="322" y="14167"/>
                  <a:pt x="0" y="14652"/>
                  <a:pt x="0" y="15218"/>
                </a:cubicBezTo>
                <a:cubicBezTo>
                  <a:pt x="0" y="15784"/>
                  <a:pt x="322" y="16269"/>
                  <a:pt x="790" y="16515"/>
                </a:cubicBezTo>
                <a:lnTo>
                  <a:pt x="786" y="16521"/>
                </a:lnTo>
                <a:lnTo>
                  <a:pt x="10113" y="21430"/>
                </a:lnTo>
                <a:lnTo>
                  <a:pt x="10117" y="21425"/>
                </a:lnTo>
                <a:cubicBezTo>
                  <a:pt x="10322" y="21533"/>
                  <a:pt x="10552" y="21600"/>
                  <a:pt x="10800" y="21600"/>
                </a:cubicBezTo>
                <a:cubicBezTo>
                  <a:pt x="11048" y="21600"/>
                  <a:pt x="11278" y="21533"/>
                  <a:pt x="11483" y="21425"/>
                </a:cubicBezTo>
                <a:lnTo>
                  <a:pt x="11486" y="21430"/>
                </a:lnTo>
                <a:lnTo>
                  <a:pt x="20813" y="16521"/>
                </a:lnTo>
                <a:lnTo>
                  <a:pt x="20810" y="16515"/>
                </a:lnTo>
                <a:cubicBezTo>
                  <a:pt x="21278" y="16269"/>
                  <a:pt x="21600" y="15784"/>
                  <a:pt x="21600" y="15218"/>
                </a:cubicBezTo>
                <a:cubicBezTo>
                  <a:pt x="21600" y="14652"/>
                  <a:pt x="21278" y="14167"/>
                  <a:pt x="20810" y="13921"/>
                </a:cubicBezTo>
                <a:lnTo>
                  <a:pt x="20813" y="13915"/>
                </a:lnTo>
                <a:lnTo>
                  <a:pt x="19092" y="13009"/>
                </a:lnTo>
                <a:lnTo>
                  <a:pt x="20813" y="12103"/>
                </a:lnTo>
                <a:lnTo>
                  <a:pt x="20810" y="12097"/>
                </a:lnTo>
                <a:cubicBezTo>
                  <a:pt x="21278" y="11851"/>
                  <a:pt x="21600" y="11366"/>
                  <a:pt x="21600" y="108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0694" tIns="10694" rIns="10694" bIns="10694" anchor="ctr"/>
          <a:lstStyle/>
          <a:p>
            <a:pPr defTabSz="128328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8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" name="Объект 25"/>
          <p:cNvSpPr>
            <a:spLocks noGrp="1"/>
          </p:cNvSpPr>
          <p:nvPr>
            <p:ph sz="quarter" idx="12"/>
          </p:nvPr>
        </p:nvSpPr>
        <p:spPr>
          <a:xfrm>
            <a:off x="6131878" y="1499243"/>
            <a:ext cx="2647791" cy="2967543"/>
          </a:xfrm>
          <a:prstGeom prst="rect">
            <a:avLst/>
          </a:prstGeom>
        </p:spPr>
        <p:txBody>
          <a:bodyPr lIns="68461" tIns="34231" rIns="68461" bIns="34231"/>
          <a:lstStyle>
            <a:lvl1pPr>
              <a:defRPr sz="1500"/>
            </a:lvl1pPr>
            <a:lvl2pPr>
              <a:defRPr sz="13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 hasCustomPrompt="1"/>
          </p:nvPr>
        </p:nvSpPr>
        <p:spPr>
          <a:xfrm>
            <a:off x="375911" y="352131"/>
            <a:ext cx="3442488" cy="433300"/>
          </a:xfrm>
          <a:prstGeom prst="rect">
            <a:avLst/>
          </a:prstGeom>
        </p:spPr>
        <p:txBody>
          <a:bodyPr lIns="68461" tIns="34231" rIns="68461" bIns="34231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 в две колонки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375911" y="839147"/>
            <a:ext cx="3442488" cy="270961"/>
          </a:xfrm>
          <a:prstGeom prst="rect">
            <a:avLst/>
          </a:prstGeom>
        </p:spPr>
        <p:txBody>
          <a:bodyPr lIns="68461" tIns="34231" rIns="68461" bIns="34231"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С фотоизображением 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Текст 21"/>
          <p:cNvSpPr>
            <a:spLocks noGrp="1"/>
          </p:cNvSpPr>
          <p:nvPr>
            <p:ph type="body" sz="quarter" idx="14"/>
          </p:nvPr>
        </p:nvSpPr>
        <p:spPr>
          <a:xfrm>
            <a:off x="6567173" y="3462821"/>
            <a:ext cx="1667289" cy="892861"/>
          </a:xfrm>
          <a:prstGeom prst="rect">
            <a:avLst/>
          </a:prstGeom>
        </p:spPr>
        <p:txBody>
          <a:bodyPr lIns="68461" tIns="34231" rIns="68461" bIns="34231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Текст 21"/>
          <p:cNvSpPr>
            <a:spLocks noGrp="1"/>
          </p:cNvSpPr>
          <p:nvPr>
            <p:ph type="body" sz="quarter" idx="15"/>
          </p:nvPr>
        </p:nvSpPr>
        <p:spPr>
          <a:xfrm>
            <a:off x="841352" y="3467424"/>
            <a:ext cx="1667289" cy="892861"/>
          </a:xfrm>
          <a:prstGeom prst="rect">
            <a:avLst/>
          </a:prstGeom>
        </p:spPr>
        <p:txBody>
          <a:bodyPr lIns="68461" tIns="34231" rIns="68461" bIns="34231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8" name="Рисунок 2"/>
          <p:cNvSpPr>
            <a:spLocks noGrp="1"/>
          </p:cNvSpPr>
          <p:nvPr>
            <p:ph type="pic" sz="quarter" idx="13"/>
          </p:nvPr>
        </p:nvSpPr>
        <p:spPr>
          <a:xfrm>
            <a:off x="6713238" y="1795272"/>
            <a:ext cx="1374386" cy="1521922"/>
          </a:xfrm>
          <a:prstGeom prst="rect">
            <a:avLst/>
          </a:prstGeom>
        </p:spPr>
        <p:txBody>
          <a:bodyPr lIns="68461" tIns="34231" rIns="68461" bIns="34231"/>
          <a:lstStyle>
            <a:lvl1pPr>
              <a:defRPr sz="1200"/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7" name="Рисунок 2"/>
          <p:cNvSpPr>
            <a:spLocks noGrp="1"/>
          </p:cNvSpPr>
          <p:nvPr>
            <p:ph type="pic" sz="quarter" idx="12"/>
          </p:nvPr>
        </p:nvSpPr>
        <p:spPr>
          <a:xfrm>
            <a:off x="4802390" y="1779301"/>
            <a:ext cx="1374386" cy="1521922"/>
          </a:xfrm>
          <a:prstGeom prst="rect">
            <a:avLst/>
          </a:prstGeom>
        </p:spPr>
        <p:txBody>
          <a:bodyPr lIns="68461" tIns="34231" rIns="68461" bIns="34231"/>
          <a:lstStyle>
            <a:lvl1pPr>
              <a:defRPr sz="1200"/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6" name="Рисунок 2"/>
          <p:cNvSpPr>
            <a:spLocks noGrp="1"/>
          </p:cNvSpPr>
          <p:nvPr>
            <p:ph type="pic" sz="quarter" idx="11"/>
          </p:nvPr>
        </p:nvSpPr>
        <p:spPr>
          <a:xfrm>
            <a:off x="2908619" y="1795272"/>
            <a:ext cx="1374386" cy="1521922"/>
          </a:xfrm>
          <a:prstGeom prst="rect">
            <a:avLst/>
          </a:prstGeom>
        </p:spPr>
        <p:txBody>
          <a:bodyPr lIns="68461" tIns="34231" rIns="68461" bIns="34231"/>
          <a:lstStyle>
            <a:lvl1pPr>
              <a:defRPr sz="1200"/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0"/>
          </p:nvPr>
        </p:nvSpPr>
        <p:spPr>
          <a:xfrm>
            <a:off x="1006777" y="1800046"/>
            <a:ext cx="1374386" cy="1521922"/>
          </a:xfrm>
          <a:prstGeom prst="rect">
            <a:avLst/>
          </a:prstGeom>
        </p:spPr>
        <p:txBody>
          <a:bodyPr lIns="68461" tIns="34231" rIns="68461" bIns="34231"/>
          <a:lstStyle>
            <a:lvl1pPr>
              <a:defRPr sz="1200"/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24" name="Текст 21"/>
          <p:cNvSpPr>
            <a:spLocks noGrp="1"/>
          </p:cNvSpPr>
          <p:nvPr>
            <p:ph type="body" sz="quarter" idx="16"/>
          </p:nvPr>
        </p:nvSpPr>
        <p:spPr>
          <a:xfrm>
            <a:off x="2743178" y="3462821"/>
            <a:ext cx="1667289" cy="892861"/>
          </a:xfrm>
          <a:prstGeom prst="rect">
            <a:avLst/>
          </a:prstGeom>
        </p:spPr>
        <p:txBody>
          <a:bodyPr lIns="68461" tIns="34231" rIns="68461" bIns="34231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Текст 21"/>
          <p:cNvSpPr>
            <a:spLocks noGrp="1"/>
          </p:cNvSpPr>
          <p:nvPr>
            <p:ph type="body" sz="quarter" idx="17"/>
          </p:nvPr>
        </p:nvSpPr>
        <p:spPr>
          <a:xfrm>
            <a:off x="4666275" y="3462821"/>
            <a:ext cx="1667289" cy="892861"/>
          </a:xfrm>
          <a:prstGeom prst="rect">
            <a:avLst/>
          </a:prstGeom>
        </p:spPr>
        <p:txBody>
          <a:bodyPr lIns="68461" tIns="34231" rIns="68461" bIns="34231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376467" y="839147"/>
            <a:ext cx="2582756" cy="216053"/>
          </a:xfrm>
          <a:prstGeom prst="rect">
            <a:avLst/>
          </a:prstGeom>
          <a:solidFill>
            <a:schemeClr val="bg1"/>
          </a:solidFill>
        </p:spPr>
        <p:txBody>
          <a:bodyPr lIns="68461" tIns="34231" rIns="68461" bIns="34231"/>
          <a:lstStyle>
            <a:lvl1pPr marL="0" indent="0"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С подписями</a:t>
            </a:r>
          </a:p>
        </p:txBody>
      </p:sp>
      <p:sp>
        <p:nvSpPr>
          <p:cNvPr id="27" name="Текст 5"/>
          <p:cNvSpPr>
            <a:spLocks noGrp="1"/>
          </p:cNvSpPr>
          <p:nvPr>
            <p:ph type="body" sz="quarter" idx="19" hasCustomPrompt="1"/>
          </p:nvPr>
        </p:nvSpPr>
        <p:spPr>
          <a:xfrm>
            <a:off x="375911" y="352132"/>
            <a:ext cx="3119940" cy="378391"/>
          </a:xfrm>
          <a:prstGeom prst="rect">
            <a:avLst/>
          </a:prstGeom>
        </p:spPr>
        <p:txBody>
          <a:bodyPr lIns="68461" tIns="34231" rIns="68461" bIns="34231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Фотоизображения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2550"/>
          <p:cNvSpPr/>
          <p:nvPr/>
        </p:nvSpPr>
        <p:spPr>
          <a:xfrm>
            <a:off x="4551248" y="1802433"/>
            <a:ext cx="272743" cy="2387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09" y="7364"/>
                </a:moveTo>
                <a:cubicBezTo>
                  <a:pt x="20838" y="7364"/>
                  <a:pt x="20618" y="7584"/>
                  <a:pt x="20618" y="7855"/>
                </a:cubicBezTo>
                <a:lnTo>
                  <a:pt x="20618" y="18655"/>
                </a:lnTo>
                <a:cubicBezTo>
                  <a:pt x="20618" y="19739"/>
                  <a:pt x="19739" y="20618"/>
                  <a:pt x="18655" y="20618"/>
                </a:cubicBezTo>
                <a:lnTo>
                  <a:pt x="2945" y="20618"/>
                </a:lnTo>
                <a:cubicBezTo>
                  <a:pt x="1861" y="20618"/>
                  <a:pt x="982" y="19739"/>
                  <a:pt x="982" y="18655"/>
                </a:cubicBezTo>
                <a:lnTo>
                  <a:pt x="982" y="2945"/>
                </a:lnTo>
                <a:cubicBezTo>
                  <a:pt x="982" y="1861"/>
                  <a:pt x="1861" y="982"/>
                  <a:pt x="2945" y="982"/>
                </a:cubicBezTo>
                <a:lnTo>
                  <a:pt x="13745" y="982"/>
                </a:lnTo>
                <a:cubicBezTo>
                  <a:pt x="14017" y="982"/>
                  <a:pt x="14236" y="762"/>
                  <a:pt x="14236" y="491"/>
                </a:cubicBezTo>
                <a:cubicBezTo>
                  <a:pt x="14236" y="220"/>
                  <a:pt x="14017" y="0"/>
                  <a:pt x="13745" y="0"/>
                </a:cubicBezTo>
                <a:lnTo>
                  <a:pt x="2945" y="0"/>
                </a:lnTo>
                <a:cubicBezTo>
                  <a:pt x="1318" y="0"/>
                  <a:pt x="0" y="1319"/>
                  <a:pt x="0" y="2945"/>
                </a:cubicBezTo>
                <a:lnTo>
                  <a:pt x="0" y="18655"/>
                </a:lnTo>
                <a:cubicBezTo>
                  <a:pt x="0" y="20282"/>
                  <a:pt x="1318" y="21600"/>
                  <a:pt x="2945" y="21600"/>
                </a:cubicBezTo>
                <a:lnTo>
                  <a:pt x="18655" y="21600"/>
                </a:lnTo>
                <a:cubicBezTo>
                  <a:pt x="20282" y="21600"/>
                  <a:pt x="21600" y="20282"/>
                  <a:pt x="21600" y="18655"/>
                </a:cubicBezTo>
                <a:lnTo>
                  <a:pt x="21600" y="7855"/>
                </a:lnTo>
                <a:cubicBezTo>
                  <a:pt x="21600" y="7584"/>
                  <a:pt x="21380" y="7364"/>
                  <a:pt x="21109" y="7364"/>
                </a:cubicBezTo>
                <a:moveTo>
                  <a:pt x="7006" y="12764"/>
                </a:moveTo>
                <a:lnTo>
                  <a:pt x="8836" y="12764"/>
                </a:lnTo>
                <a:lnTo>
                  <a:pt x="8836" y="14594"/>
                </a:lnTo>
                <a:lnTo>
                  <a:pt x="6627" y="14973"/>
                </a:lnTo>
                <a:cubicBezTo>
                  <a:pt x="6627" y="14973"/>
                  <a:pt x="7006" y="12764"/>
                  <a:pt x="7006" y="12764"/>
                </a:cubicBezTo>
                <a:close/>
                <a:moveTo>
                  <a:pt x="16775" y="2742"/>
                </a:moveTo>
                <a:lnTo>
                  <a:pt x="18858" y="4825"/>
                </a:lnTo>
                <a:lnTo>
                  <a:pt x="9818" y="13865"/>
                </a:lnTo>
                <a:lnTo>
                  <a:pt x="9818" y="11782"/>
                </a:lnTo>
                <a:lnTo>
                  <a:pt x="7736" y="11782"/>
                </a:lnTo>
                <a:cubicBezTo>
                  <a:pt x="7736" y="11782"/>
                  <a:pt x="16775" y="2742"/>
                  <a:pt x="16775" y="2742"/>
                </a:cubicBezTo>
                <a:close/>
                <a:moveTo>
                  <a:pt x="18104" y="1414"/>
                </a:moveTo>
                <a:cubicBezTo>
                  <a:pt x="18371" y="1147"/>
                  <a:pt x="18739" y="982"/>
                  <a:pt x="19145" y="982"/>
                </a:cubicBezTo>
                <a:cubicBezTo>
                  <a:pt x="19959" y="982"/>
                  <a:pt x="20618" y="1642"/>
                  <a:pt x="20618" y="2455"/>
                </a:cubicBezTo>
                <a:cubicBezTo>
                  <a:pt x="20618" y="2861"/>
                  <a:pt x="20453" y="3230"/>
                  <a:pt x="20187" y="3496"/>
                </a:cubicBezTo>
                <a:lnTo>
                  <a:pt x="19552" y="4131"/>
                </a:lnTo>
                <a:lnTo>
                  <a:pt x="17469" y="2048"/>
                </a:lnTo>
                <a:cubicBezTo>
                  <a:pt x="17469" y="2048"/>
                  <a:pt x="18104" y="1414"/>
                  <a:pt x="18104" y="1414"/>
                </a:cubicBezTo>
                <a:close/>
                <a:moveTo>
                  <a:pt x="5400" y="16200"/>
                </a:moveTo>
                <a:lnTo>
                  <a:pt x="9590" y="15481"/>
                </a:lnTo>
                <a:lnTo>
                  <a:pt x="20881" y="4190"/>
                </a:lnTo>
                <a:cubicBezTo>
                  <a:pt x="21325" y="3746"/>
                  <a:pt x="21600" y="3133"/>
                  <a:pt x="21600" y="2455"/>
                </a:cubicBezTo>
                <a:cubicBezTo>
                  <a:pt x="21600" y="1099"/>
                  <a:pt x="20501" y="0"/>
                  <a:pt x="19145" y="0"/>
                </a:cubicBezTo>
                <a:cubicBezTo>
                  <a:pt x="18468" y="0"/>
                  <a:pt x="17854" y="275"/>
                  <a:pt x="17410" y="719"/>
                </a:cubicBezTo>
                <a:lnTo>
                  <a:pt x="6119" y="12010"/>
                </a:lnTo>
                <a:cubicBezTo>
                  <a:pt x="6119" y="12010"/>
                  <a:pt x="5400" y="16200"/>
                  <a:pt x="5400" y="1620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0694" tIns="10694" rIns="10694" bIns="10694" anchor="ctr"/>
          <a:lstStyle/>
          <a:p>
            <a:pPr defTabSz="128328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8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5" name="Shape 2550"/>
          <p:cNvSpPr/>
          <p:nvPr/>
        </p:nvSpPr>
        <p:spPr>
          <a:xfrm>
            <a:off x="4551248" y="2657097"/>
            <a:ext cx="272743" cy="2387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09" y="7364"/>
                </a:moveTo>
                <a:cubicBezTo>
                  <a:pt x="20838" y="7364"/>
                  <a:pt x="20618" y="7584"/>
                  <a:pt x="20618" y="7855"/>
                </a:cubicBezTo>
                <a:lnTo>
                  <a:pt x="20618" y="18655"/>
                </a:lnTo>
                <a:cubicBezTo>
                  <a:pt x="20618" y="19739"/>
                  <a:pt x="19739" y="20618"/>
                  <a:pt x="18655" y="20618"/>
                </a:cubicBezTo>
                <a:lnTo>
                  <a:pt x="2945" y="20618"/>
                </a:lnTo>
                <a:cubicBezTo>
                  <a:pt x="1861" y="20618"/>
                  <a:pt x="982" y="19739"/>
                  <a:pt x="982" y="18655"/>
                </a:cubicBezTo>
                <a:lnTo>
                  <a:pt x="982" y="2945"/>
                </a:lnTo>
                <a:cubicBezTo>
                  <a:pt x="982" y="1861"/>
                  <a:pt x="1861" y="982"/>
                  <a:pt x="2945" y="982"/>
                </a:cubicBezTo>
                <a:lnTo>
                  <a:pt x="13745" y="982"/>
                </a:lnTo>
                <a:cubicBezTo>
                  <a:pt x="14017" y="982"/>
                  <a:pt x="14236" y="762"/>
                  <a:pt x="14236" y="491"/>
                </a:cubicBezTo>
                <a:cubicBezTo>
                  <a:pt x="14236" y="220"/>
                  <a:pt x="14017" y="0"/>
                  <a:pt x="13745" y="0"/>
                </a:cubicBezTo>
                <a:lnTo>
                  <a:pt x="2945" y="0"/>
                </a:lnTo>
                <a:cubicBezTo>
                  <a:pt x="1318" y="0"/>
                  <a:pt x="0" y="1319"/>
                  <a:pt x="0" y="2945"/>
                </a:cubicBezTo>
                <a:lnTo>
                  <a:pt x="0" y="18655"/>
                </a:lnTo>
                <a:cubicBezTo>
                  <a:pt x="0" y="20282"/>
                  <a:pt x="1318" y="21600"/>
                  <a:pt x="2945" y="21600"/>
                </a:cubicBezTo>
                <a:lnTo>
                  <a:pt x="18655" y="21600"/>
                </a:lnTo>
                <a:cubicBezTo>
                  <a:pt x="20282" y="21600"/>
                  <a:pt x="21600" y="20282"/>
                  <a:pt x="21600" y="18655"/>
                </a:cubicBezTo>
                <a:lnTo>
                  <a:pt x="21600" y="7855"/>
                </a:lnTo>
                <a:cubicBezTo>
                  <a:pt x="21600" y="7584"/>
                  <a:pt x="21380" y="7364"/>
                  <a:pt x="21109" y="7364"/>
                </a:cubicBezTo>
                <a:moveTo>
                  <a:pt x="7006" y="12764"/>
                </a:moveTo>
                <a:lnTo>
                  <a:pt x="8836" y="12764"/>
                </a:lnTo>
                <a:lnTo>
                  <a:pt x="8836" y="14594"/>
                </a:lnTo>
                <a:lnTo>
                  <a:pt x="6627" y="14973"/>
                </a:lnTo>
                <a:cubicBezTo>
                  <a:pt x="6627" y="14973"/>
                  <a:pt x="7006" y="12764"/>
                  <a:pt x="7006" y="12764"/>
                </a:cubicBezTo>
                <a:close/>
                <a:moveTo>
                  <a:pt x="16775" y="2742"/>
                </a:moveTo>
                <a:lnTo>
                  <a:pt x="18858" y="4825"/>
                </a:lnTo>
                <a:lnTo>
                  <a:pt x="9818" y="13865"/>
                </a:lnTo>
                <a:lnTo>
                  <a:pt x="9818" y="11782"/>
                </a:lnTo>
                <a:lnTo>
                  <a:pt x="7736" y="11782"/>
                </a:lnTo>
                <a:cubicBezTo>
                  <a:pt x="7736" y="11782"/>
                  <a:pt x="16775" y="2742"/>
                  <a:pt x="16775" y="2742"/>
                </a:cubicBezTo>
                <a:close/>
                <a:moveTo>
                  <a:pt x="18104" y="1414"/>
                </a:moveTo>
                <a:cubicBezTo>
                  <a:pt x="18371" y="1147"/>
                  <a:pt x="18739" y="982"/>
                  <a:pt x="19145" y="982"/>
                </a:cubicBezTo>
                <a:cubicBezTo>
                  <a:pt x="19959" y="982"/>
                  <a:pt x="20618" y="1642"/>
                  <a:pt x="20618" y="2455"/>
                </a:cubicBezTo>
                <a:cubicBezTo>
                  <a:pt x="20618" y="2861"/>
                  <a:pt x="20453" y="3230"/>
                  <a:pt x="20187" y="3496"/>
                </a:cubicBezTo>
                <a:lnTo>
                  <a:pt x="19552" y="4131"/>
                </a:lnTo>
                <a:lnTo>
                  <a:pt x="17469" y="2048"/>
                </a:lnTo>
                <a:cubicBezTo>
                  <a:pt x="17469" y="2048"/>
                  <a:pt x="18104" y="1414"/>
                  <a:pt x="18104" y="1414"/>
                </a:cubicBezTo>
                <a:close/>
                <a:moveTo>
                  <a:pt x="5400" y="16200"/>
                </a:moveTo>
                <a:lnTo>
                  <a:pt x="9590" y="15481"/>
                </a:lnTo>
                <a:lnTo>
                  <a:pt x="20881" y="4190"/>
                </a:lnTo>
                <a:cubicBezTo>
                  <a:pt x="21325" y="3746"/>
                  <a:pt x="21600" y="3133"/>
                  <a:pt x="21600" y="2455"/>
                </a:cubicBezTo>
                <a:cubicBezTo>
                  <a:pt x="21600" y="1099"/>
                  <a:pt x="20501" y="0"/>
                  <a:pt x="19145" y="0"/>
                </a:cubicBezTo>
                <a:cubicBezTo>
                  <a:pt x="18468" y="0"/>
                  <a:pt x="17854" y="275"/>
                  <a:pt x="17410" y="719"/>
                </a:cubicBezTo>
                <a:lnTo>
                  <a:pt x="6119" y="12010"/>
                </a:lnTo>
                <a:cubicBezTo>
                  <a:pt x="6119" y="12010"/>
                  <a:pt x="5400" y="16200"/>
                  <a:pt x="5400" y="1620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10694" tIns="10694" rIns="10694" bIns="10694" anchor="ctr"/>
          <a:lstStyle/>
          <a:p>
            <a:pPr defTabSz="128328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800">
              <a:solidFill>
                <a:srgbClr val="0000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6" name="Shape 2550"/>
          <p:cNvSpPr/>
          <p:nvPr/>
        </p:nvSpPr>
        <p:spPr>
          <a:xfrm>
            <a:off x="4551248" y="3504598"/>
            <a:ext cx="272743" cy="2387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09" y="7364"/>
                </a:moveTo>
                <a:cubicBezTo>
                  <a:pt x="20838" y="7364"/>
                  <a:pt x="20618" y="7584"/>
                  <a:pt x="20618" y="7855"/>
                </a:cubicBezTo>
                <a:lnTo>
                  <a:pt x="20618" y="18655"/>
                </a:lnTo>
                <a:cubicBezTo>
                  <a:pt x="20618" y="19739"/>
                  <a:pt x="19739" y="20618"/>
                  <a:pt x="18655" y="20618"/>
                </a:cubicBezTo>
                <a:lnTo>
                  <a:pt x="2945" y="20618"/>
                </a:lnTo>
                <a:cubicBezTo>
                  <a:pt x="1861" y="20618"/>
                  <a:pt x="982" y="19739"/>
                  <a:pt x="982" y="18655"/>
                </a:cubicBezTo>
                <a:lnTo>
                  <a:pt x="982" y="2945"/>
                </a:lnTo>
                <a:cubicBezTo>
                  <a:pt x="982" y="1861"/>
                  <a:pt x="1861" y="982"/>
                  <a:pt x="2945" y="982"/>
                </a:cubicBezTo>
                <a:lnTo>
                  <a:pt x="13745" y="982"/>
                </a:lnTo>
                <a:cubicBezTo>
                  <a:pt x="14017" y="982"/>
                  <a:pt x="14236" y="762"/>
                  <a:pt x="14236" y="491"/>
                </a:cubicBezTo>
                <a:cubicBezTo>
                  <a:pt x="14236" y="220"/>
                  <a:pt x="14017" y="0"/>
                  <a:pt x="13745" y="0"/>
                </a:cubicBezTo>
                <a:lnTo>
                  <a:pt x="2945" y="0"/>
                </a:lnTo>
                <a:cubicBezTo>
                  <a:pt x="1318" y="0"/>
                  <a:pt x="0" y="1319"/>
                  <a:pt x="0" y="2945"/>
                </a:cubicBezTo>
                <a:lnTo>
                  <a:pt x="0" y="18655"/>
                </a:lnTo>
                <a:cubicBezTo>
                  <a:pt x="0" y="20282"/>
                  <a:pt x="1318" y="21600"/>
                  <a:pt x="2945" y="21600"/>
                </a:cubicBezTo>
                <a:lnTo>
                  <a:pt x="18655" y="21600"/>
                </a:lnTo>
                <a:cubicBezTo>
                  <a:pt x="20282" y="21600"/>
                  <a:pt x="21600" y="20282"/>
                  <a:pt x="21600" y="18655"/>
                </a:cubicBezTo>
                <a:lnTo>
                  <a:pt x="21600" y="7855"/>
                </a:lnTo>
                <a:cubicBezTo>
                  <a:pt x="21600" y="7584"/>
                  <a:pt x="21380" y="7364"/>
                  <a:pt x="21109" y="7364"/>
                </a:cubicBezTo>
                <a:moveTo>
                  <a:pt x="7006" y="12764"/>
                </a:moveTo>
                <a:lnTo>
                  <a:pt x="8836" y="12764"/>
                </a:lnTo>
                <a:lnTo>
                  <a:pt x="8836" y="14594"/>
                </a:lnTo>
                <a:lnTo>
                  <a:pt x="6627" y="14973"/>
                </a:lnTo>
                <a:cubicBezTo>
                  <a:pt x="6627" y="14973"/>
                  <a:pt x="7006" y="12764"/>
                  <a:pt x="7006" y="12764"/>
                </a:cubicBezTo>
                <a:close/>
                <a:moveTo>
                  <a:pt x="16775" y="2742"/>
                </a:moveTo>
                <a:lnTo>
                  <a:pt x="18858" y="4825"/>
                </a:lnTo>
                <a:lnTo>
                  <a:pt x="9818" y="13865"/>
                </a:lnTo>
                <a:lnTo>
                  <a:pt x="9818" y="11782"/>
                </a:lnTo>
                <a:lnTo>
                  <a:pt x="7736" y="11782"/>
                </a:lnTo>
                <a:cubicBezTo>
                  <a:pt x="7736" y="11782"/>
                  <a:pt x="16775" y="2742"/>
                  <a:pt x="16775" y="2742"/>
                </a:cubicBezTo>
                <a:close/>
                <a:moveTo>
                  <a:pt x="18104" y="1414"/>
                </a:moveTo>
                <a:cubicBezTo>
                  <a:pt x="18371" y="1147"/>
                  <a:pt x="18739" y="982"/>
                  <a:pt x="19145" y="982"/>
                </a:cubicBezTo>
                <a:cubicBezTo>
                  <a:pt x="19959" y="982"/>
                  <a:pt x="20618" y="1642"/>
                  <a:pt x="20618" y="2455"/>
                </a:cubicBezTo>
                <a:cubicBezTo>
                  <a:pt x="20618" y="2861"/>
                  <a:pt x="20453" y="3230"/>
                  <a:pt x="20187" y="3496"/>
                </a:cubicBezTo>
                <a:lnTo>
                  <a:pt x="19552" y="4131"/>
                </a:lnTo>
                <a:lnTo>
                  <a:pt x="17469" y="2048"/>
                </a:lnTo>
                <a:cubicBezTo>
                  <a:pt x="17469" y="2048"/>
                  <a:pt x="18104" y="1414"/>
                  <a:pt x="18104" y="1414"/>
                </a:cubicBezTo>
                <a:close/>
                <a:moveTo>
                  <a:pt x="5400" y="16200"/>
                </a:moveTo>
                <a:lnTo>
                  <a:pt x="9590" y="15481"/>
                </a:lnTo>
                <a:lnTo>
                  <a:pt x="20881" y="4190"/>
                </a:lnTo>
                <a:cubicBezTo>
                  <a:pt x="21325" y="3746"/>
                  <a:pt x="21600" y="3133"/>
                  <a:pt x="21600" y="2455"/>
                </a:cubicBezTo>
                <a:cubicBezTo>
                  <a:pt x="21600" y="1099"/>
                  <a:pt x="20501" y="0"/>
                  <a:pt x="19145" y="0"/>
                </a:cubicBezTo>
                <a:cubicBezTo>
                  <a:pt x="18468" y="0"/>
                  <a:pt x="17854" y="275"/>
                  <a:pt x="17410" y="719"/>
                </a:cubicBezTo>
                <a:lnTo>
                  <a:pt x="6119" y="12010"/>
                </a:lnTo>
                <a:cubicBezTo>
                  <a:pt x="6119" y="12010"/>
                  <a:pt x="5400" y="16200"/>
                  <a:pt x="5400" y="1620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10694" tIns="10694" rIns="10694" bIns="10694" anchor="ctr"/>
          <a:lstStyle/>
          <a:p>
            <a:pPr defTabSz="128328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8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9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375911" y="839147"/>
            <a:ext cx="2582756" cy="216053"/>
          </a:xfrm>
          <a:prstGeom prst="rect">
            <a:avLst/>
          </a:prstGeom>
          <a:solidFill>
            <a:schemeClr val="bg1"/>
          </a:solidFill>
        </p:spPr>
        <p:txBody>
          <a:bodyPr lIns="68461" tIns="34231" rIns="68461" bIns="34231"/>
          <a:lstStyle>
            <a:lvl1pPr marL="0" indent="0"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Вместе с текстом</a:t>
            </a:r>
          </a:p>
        </p:txBody>
      </p:sp>
      <p:sp>
        <p:nvSpPr>
          <p:cNvPr id="20" name="Текст 5"/>
          <p:cNvSpPr>
            <a:spLocks noGrp="1"/>
          </p:cNvSpPr>
          <p:nvPr>
            <p:ph type="body" sz="quarter" idx="14" hasCustomPrompt="1"/>
          </p:nvPr>
        </p:nvSpPr>
        <p:spPr>
          <a:xfrm>
            <a:off x="375911" y="352132"/>
            <a:ext cx="4311708" cy="378391"/>
          </a:xfrm>
          <a:prstGeom prst="rect">
            <a:avLst/>
          </a:prstGeom>
        </p:spPr>
        <p:txBody>
          <a:bodyPr lIns="68461" tIns="34231" rIns="68461" bIns="34231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Использование графики</a:t>
            </a:r>
          </a:p>
        </p:txBody>
      </p:sp>
      <p:sp>
        <p:nvSpPr>
          <p:cNvPr id="17" name="Рисунок 4"/>
          <p:cNvSpPr>
            <a:spLocks noGrp="1"/>
          </p:cNvSpPr>
          <p:nvPr>
            <p:ph type="pic" sz="quarter" idx="15"/>
          </p:nvPr>
        </p:nvSpPr>
        <p:spPr>
          <a:xfrm>
            <a:off x="376467" y="1272298"/>
            <a:ext cx="3496407" cy="3572637"/>
          </a:xfrm>
          <a:prstGeom prst="rect">
            <a:avLst/>
          </a:prstGeom>
        </p:spPr>
        <p:txBody>
          <a:bodyPr lIns="68461" tIns="34231" rIns="68461" bIns="34231"/>
          <a:lstStyle>
            <a:lvl1pPr marL="0" indent="0">
              <a:buNone/>
              <a:defRPr sz="1200" baseline="0"/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8" name="Текст 21"/>
          <p:cNvSpPr>
            <a:spLocks noGrp="1"/>
          </p:cNvSpPr>
          <p:nvPr>
            <p:ph type="body" sz="quarter" idx="16"/>
          </p:nvPr>
        </p:nvSpPr>
        <p:spPr>
          <a:xfrm>
            <a:off x="4948522" y="1536265"/>
            <a:ext cx="3603855" cy="771070"/>
          </a:xfrm>
          <a:prstGeom prst="rect">
            <a:avLst/>
          </a:prstGeom>
        </p:spPr>
        <p:txBody>
          <a:bodyPr lIns="68461" tIns="34231" rIns="68461" bIns="34231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1" name="Текст 21"/>
          <p:cNvSpPr>
            <a:spLocks noGrp="1"/>
          </p:cNvSpPr>
          <p:nvPr>
            <p:ph type="body" sz="quarter" idx="17"/>
          </p:nvPr>
        </p:nvSpPr>
        <p:spPr>
          <a:xfrm>
            <a:off x="4948522" y="2409319"/>
            <a:ext cx="3603855" cy="771070"/>
          </a:xfrm>
          <a:prstGeom prst="rect">
            <a:avLst/>
          </a:prstGeom>
        </p:spPr>
        <p:txBody>
          <a:bodyPr lIns="68461" tIns="34231" rIns="68461" bIns="34231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Текст 21"/>
          <p:cNvSpPr>
            <a:spLocks noGrp="1"/>
          </p:cNvSpPr>
          <p:nvPr>
            <p:ph type="body" sz="quarter" idx="18"/>
          </p:nvPr>
        </p:nvSpPr>
        <p:spPr>
          <a:xfrm>
            <a:off x="4948522" y="3275620"/>
            <a:ext cx="3603855" cy="771070"/>
          </a:xfrm>
          <a:prstGeom prst="rect">
            <a:avLst/>
          </a:prstGeom>
        </p:spPr>
        <p:txBody>
          <a:bodyPr lIns="68461" tIns="34231" rIns="68461" bIns="34231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540"/>
          <p:cNvSpPr>
            <a:spLocks noChangeAspect="1"/>
          </p:cNvSpPr>
          <p:nvPr/>
        </p:nvSpPr>
        <p:spPr>
          <a:xfrm>
            <a:off x="611893" y="2026842"/>
            <a:ext cx="296460" cy="2984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 w="12700">
            <a:miter lim="400000"/>
          </a:ln>
        </p:spPr>
        <p:txBody>
          <a:bodyPr lIns="28518" tIns="28518" rIns="28518" bIns="28518" anchor="ctr"/>
          <a:lstStyle/>
          <a:p>
            <a:pPr defTabSz="342203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2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2" name="Shape 2540"/>
          <p:cNvSpPr>
            <a:spLocks noChangeAspect="1"/>
          </p:cNvSpPr>
          <p:nvPr/>
        </p:nvSpPr>
        <p:spPr>
          <a:xfrm>
            <a:off x="611893" y="2905379"/>
            <a:ext cx="296460" cy="2984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 w="12700">
            <a:miter lim="400000"/>
          </a:ln>
        </p:spPr>
        <p:txBody>
          <a:bodyPr lIns="28518" tIns="28518" rIns="28518" bIns="28518" anchor="ctr"/>
          <a:lstStyle/>
          <a:p>
            <a:pPr defTabSz="342203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2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4" name="Shape 2540"/>
          <p:cNvSpPr>
            <a:spLocks noChangeAspect="1"/>
          </p:cNvSpPr>
          <p:nvPr/>
        </p:nvSpPr>
        <p:spPr>
          <a:xfrm>
            <a:off x="611893" y="3825695"/>
            <a:ext cx="296460" cy="2972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 w="12700">
            <a:miter lim="400000"/>
          </a:ln>
        </p:spPr>
        <p:txBody>
          <a:bodyPr lIns="28518" tIns="28518" rIns="28518" bIns="28518" anchor="ctr"/>
          <a:lstStyle/>
          <a:p>
            <a:pPr defTabSz="342203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2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2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375911" y="839147"/>
            <a:ext cx="2582756" cy="216053"/>
          </a:xfrm>
          <a:prstGeom prst="rect">
            <a:avLst/>
          </a:prstGeom>
          <a:solidFill>
            <a:schemeClr val="bg1"/>
          </a:solidFill>
        </p:spPr>
        <p:txBody>
          <a:bodyPr lIns="68461" tIns="34231" rIns="68461" bIns="34231"/>
          <a:lstStyle>
            <a:lvl1pPr marL="0" indent="0"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Подзаголовок темы страницы</a:t>
            </a:r>
          </a:p>
        </p:txBody>
      </p:sp>
      <p:sp>
        <p:nvSpPr>
          <p:cNvPr id="33" name="Текст 5"/>
          <p:cNvSpPr>
            <a:spLocks noGrp="1"/>
          </p:cNvSpPr>
          <p:nvPr>
            <p:ph type="body" sz="quarter" idx="14" hasCustomPrompt="1"/>
          </p:nvPr>
        </p:nvSpPr>
        <p:spPr>
          <a:xfrm>
            <a:off x="375911" y="352132"/>
            <a:ext cx="4311708" cy="378391"/>
          </a:xfrm>
          <a:prstGeom prst="rect">
            <a:avLst/>
          </a:prstGeom>
        </p:spPr>
        <p:txBody>
          <a:bodyPr lIns="68461" tIns="34231" rIns="68461" bIns="34231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Использование графиков</a:t>
            </a: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5" hasCustomPrompt="1"/>
          </p:nvPr>
        </p:nvSpPr>
        <p:spPr>
          <a:xfrm>
            <a:off x="5325045" y="1218732"/>
            <a:ext cx="3496407" cy="3572637"/>
          </a:xfrm>
          <a:prstGeom prst="rect">
            <a:avLst/>
          </a:prstGeom>
        </p:spPr>
        <p:txBody>
          <a:bodyPr lIns="68461" tIns="34231" rIns="68461" bIns="34231"/>
          <a:lstStyle>
            <a:lvl1pPr>
              <a:defRPr sz="1200" baseline="0"/>
            </a:lvl1pPr>
          </a:lstStyle>
          <a:p>
            <a:r>
              <a:rPr lang="ru-RU" dirty="0"/>
              <a:t>Вставка графика</a:t>
            </a:r>
          </a:p>
        </p:txBody>
      </p:sp>
      <p:sp>
        <p:nvSpPr>
          <p:cNvPr id="11" name="Текст 21"/>
          <p:cNvSpPr>
            <a:spLocks noGrp="1"/>
          </p:cNvSpPr>
          <p:nvPr>
            <p:ph type="body" sz="quarter" idx="16"/>
          </p:nvPr>
        </p:nvSpPr>
        <p:spPr>
          <a:xfrm>
            <a:off x="1075722" y="1867880"/>
            <a:ext cx="3603855" cy="771070"/>
          </a:xfrm>
          <a:prstGeom prst="rect">
            <a:avLst/>
          </a:prstGeom>
        </p:spPr>
        <p:txBody>
          <a:bodyPr lIns="68461" tIns="34231" rIns="68461" bIns="34231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Текст 21"/>
          <p:cNvSpPr>
            <a:spLocks noGrp="1"/>
          </p:cNvSpPr>
          <p:nvPr>
            <p:ph type="body" sz="quarter" idx="17"/>
          </p:nvPr>
        </p:nvSpPr>
        <p:spPr>
          <a:xfrm>
            <a:off x="1075722" y="2740934"/>
            <a:ext cx="3603855" cy="771070"/>
          </a:xfrm>
          <a:prstGeom prst="rect">
            <a:avLst/>
          </a:prstGeom>
        </p:spPr>
        <p:txBody>
          <a:bodyPr lIns="68461" tIns="34231" rIns="68461" bIns="34231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Текст 21"/>
          <p:cNvSpPr>
            <a:spLocks noGrp="1"/>
          </p:cNvSpPr>
          <p:nvPr>
            <p:ph type="body" sz="quarter" idx="18"/>
          </p:nvPr>
        </p:nvSpPr>
        <p:spPr>
          <a:xfrm>
            <a:off x="1075722" y="3607236"/>
            <a:ext cx="3603855" cy="771070"/>
          </a:xfrm>
          <a:prstGeom prst="rect">
            <a:avLst/>
          </a:prstGeom>
        </p:spPr>
        <p:txBody>
          <a:bodyPr lIns="68461" tIns="34231" rIns="68461" bIns="34231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4"/>
          <p:cNvSpPr>
            <a:spLocks noChangeArrowheads="1"/>
          </p:cNvSpPr>
          <p:nvPr/>
        </p:nvSpPr>
        <p:spPr bwMode="auto">
          <a:xfrm>
            <a:off x="2583942" y="3793466"/>
            <a:ext cx="444433" cy="253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461" tIns="34231" rIns="68461" bIns="34231">
            <a:spAutoFit/>
          </a:bodyPr>
          <a:lstStyle>
            <a:lvl1pPr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9pPr>
          </a:lstStyle>
          <a:p>
            <a:pPr eaLnBrk="1" hangingPunct="1"/>
            <a:r>
              <a:rPr lang="id-ID" altLang="ru-RU" sz="1200">
                <a:solidFill>
                  <a:schemeClr val="bg1"/>
                </a:solidFill>
              </a:rPr>
              <a:t>45%</a:t>
            </a:r>
            <a:endParaRPr lang="en-US" altLang="ru-RU" sz="1200">
              <a:solidFill>
                <a:schemeClr val="bg1"/>
              </a:solidFill>
            </a:endParaRPr>
          </a:p>
        </p:txBody>
      </p:sp>
      <p:sp>
        <p:nvSpPr>
          <p:cNvPr id="21" name="Rectangle 25"/>
          <p:cNvSpPr>
            <a:spLocks noChangeArrowheads="1"/>
          </p:cNvSpPr>
          <p:nvPr/>
        </p:nvSpPr>
        <p:spPr bwMode="auto">
          <a:xfrm>
            <a:off x="3708117" y="3342261"/>
            <a:ext cx="444433" cy="253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461" tIns="34231" rIns="68461" bIns="34231">
            <a:spAutoFit/>
          </a:bodyPr>
          <a:lstStyle>
            <a:lvl1pPr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9pPr>
          </a:lstStyle>
          <a:p>
            <a:pPr eaLnBrk="1" hangingPunct="1"/>
            <a:r>
              <a:rPr lang="id-ID" altLang="ru-RU" sz="1200" dirty="0">
                <a:solidFill>
                  <a:schemeClr val="bg1"/>
                </a:solidFill>
              </a:rPr>
              <a:t>60%</a:t>
            </a:r>
            <a:endParaRPr lang="en-US" altLang="ru-RU" sz="1200" dirty="0">
              <a:solidFill>
                <a:schemeClr val="bg1"/>
              </a:solidFill>
            </a:endParaRPr>
          </a:p>
        </p:txBody>
      </p:sp>
      <p:sp>
        <p:nvSpPr>
          <p:cNvPr id="22" name="Rectangle 26"/>
          <p:cNvSpPr>
            <a:spLocks noChangeArrowheads="1"/>
          </p:cNvSpPr>
          <p:nvPr/>
        </p:nvSpPr>
        <p:spPr bwMode="auto">
          <a:xfrm>
            <a:off x="4812132" y="3797047"/>
            <a:ext cx="444433" cy="253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461" tIns="34231" rIns="68461" bIns="34231">
            <a:spAutoFit/>
          </a:bodyPr>
          <a:lstStyle>
            <a:lvl1pPr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9pPr>
          </a:lstStyle>
          <a:p>
            <a:pPr eaLnBrk="1" hangingPunct="1"/>
            <a:r>
              <a:rPr lang="id-ID" altLang="ru-RU" sz="1200">
                <a:solidFill>
                  <a:schemeClr val="bg1"/>
                </a:solidFill>
              </a:rPr>
              <a:t>40%</a:t>
            </a:r>
            <a:endParaRPr lang="en-US" altLang="ru-RU" sz="1200">
              <a:solidFill>
                <a:schemeClr val="bg1"/>
              </a:solidFill>
            </a:endParaRPr>
          </a:p>
        </p:txBody>
      </p:sp>
      <p:sp>
        <p:nvSpPr>
          <p:cNvPr id="23" name="Rectangle 27"/>
          <p:cNvSpPr>
            <a:spLocks noChangeArrowheads="1"/>
          </p:cNvSpPr>
          <p:nvPr/>
        </p:nvSpPr>
        <p:spPr bwMode="auto">
          <a:xfrm>
            <a:off x="5843812" y="3797047"/>
            <a:ext cx="444433" cy="253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461" tIns="34231" rIns="68461" bIns="34231">
            <a:spAutoFit/>
          </a:bodyPr>
          <a:lstStyle>
            <a:lvl1pPr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9pPr>
          </a:lstStyle>
          <a:p>
            <a:pPr eaLnBrk="1" hangingPunct="1"/>
            <a:r>
              <a:rPr lang="id-ID" altLang="ru-RU" sz="1200">
                <a:solidFill>
                  <a:schemeClr val="bg1"/>
                </a:solidFill>
              </a:rPr>
              <a:t>20%</a:t>
            </a:r>
            <a:endParaRPr lang="en-US" altLang="ru-RU" sz="1200">
              <a:solidFill>
                <a:schemeClr val="bg1"/>
              </a:solidFill>
            </a:endParaRPr>
          </a:p>
        </p:txBody>
      </p:sp>
      <p:sp>
        <p:nvSpPr>
          <p:cNvPr id="24" name="TextBox 28"/>
          <p:cNvSpPr txBox="1">
            <a:spLocks noChangeArrowheads="1"/>
          </p:cNvSpPr>
          <p:nvPr/>
        </p:nvSpPr>
        <p:spPr bwMode="auto">
          <a:xfrm>
            <a:off x="2370491" y="4072783"/>
            <a:ext cx="852617" cy="207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461" tIns="34231" rIns="68461" bIns="34231">
            <a:spAutoFit/>
          </a:bodyPr>
          <a:lstStyle>
            <a:lvl1pPr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ru-RU" altLang="ru-RU" sz="900">
                <a:solidFill>
                  <a:schemeClr val="bg1"/>
                </a:solidFill>
              </a:rPr>
              <a:t>Показатель 1</a:t>
            </a:r>
            <a:endParaRPr lang="id-ID" altLang="ru-RU" sz="900">
              <a:solidFill>
                <a:schemeClr val="bg1"/>
              </a:solidFill>
            </a:endParaRPr>
          </a:p>
        </p:txBody>
      </p:sp>
      <p:sp>
        <p:nvSpPr>
          <p:cNvPr id="25" name="TextBox 29"/>
          <p:cNvSpPr txBox="1">
            <a:spLocks noChangeArrowheads="1"/>
          </p:cNvSpPr>
          <p:nvPr/>
        </p:nvSpPr>
        <p:spPr bwMode="auto">
          <a:xfrm>
            <a:off x="3540301" y="3733782"/>
            <a:ext cx="668854" cy="484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461" tIns="34231" rIns="68461" bIns="34231">
            <a:spAutoFit/>
          </a:bodyPr>
          <a:lstStyle>
            <a:lvl1pPr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ru-RU" altLang="ru-RU" sz="900">
                <a:solidFill>
                  <a:schemeClr val="bg1"/>
                </a:solidFill>
              </a:rPr>
              <a:t>Потянуть </a:t>
            </a:r>
          </a:p>
          <a:p>
            <a:pPr algn="ctr" eaLnBrk="1" hangingPunct="1"/>
            <a:r>
              <a:rPr lang="ru-RU" altLang="ru-RU" sz="900">
                <a:solidFill>
                  <a:schemeClr val="bg1"/>
                </a:solidFill>
              </a:rPr>
              <a:t>столбец </a:t>
            </a:r>
          </a:p>
          <a:p>
            <a:pPr algn="ctr" eaLnBrk="1" hangingPunct="1"/>
            <a:r>
              <a:rPr lang="ru-RU" altLang="ru-RU" sz="900">
                <a:solidFill>
                  <a:schemeClr val="bg1"/>
                </a:solidFill>
              </a:rPr>
              <a:t>наверх</a:t>
            </a:r>
            <a:endParaRPr lang="id-ID" altLang="ru-RU" sz="900">
              <a:solidFill>
                <a:schemeClr val="bg1"/>
              </a:solidFill>
            </a:endParaRPr>
          </a:p>
        </p:txBody>
      </p:sp>
      <p:sp>
        <p:nvSpPr>
          <p:cNvPr id="26" name="TextBox 30"/>
          <p:cNvSpPr txBox="1">
            <a:spLocks noChangeArrowheads="1"/>
          </p:cNvSpPr>
          <p:nvPr/>
        </p:nvSpPr>
        <p:spPr bwMode="auto">
          <a:xfrm>
            <a:off x="4605797" y="4069202"/>
            <a:ext cx="852618" cy="207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461" tIns="34231" rIns="68461" bIns="34231">
            <a:spAutoFit/>
          </a:bodyPr>
          <a:lstStyle>
            <a:lvl1pPr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ru-RU" altLang="ru-RU" sz="900">
                <a:solidFill>
                  <a:schemeClr val="bg1"/>
                </a:solidFill>
              </a:rPr>
              <a:t>Показатель 3</a:t>
            </a:r>
            <a:endParaRPr lang="id-ID" altLang="ru-RU" sz="900">
              <a:solidFill>
                <a:schemeClr val="bg1"/>
              </a:solidFill>
            </a:endParaRPr>
          </a:p>
        </p:txBody>
      </p:sp>
      <p:sp>
        <p:nvSpPr>
          <p:cNvPr id="27" name="TextBox 31"/>
          <p:cNvSpPr txBox="1">
            <a:spLocks noChangeArrowheads="1"/>
          </p:cNvSpPr>
          <p:nvPr/>
        </p:nvSpPr>
        <p:spPr bwMode="auto">
          <a:xfrm>
            <a:off x="5657636" y="4065621"/>
            <a:ext cx="851432" cy="207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461" tIns="34231" rIns="68461" bIns="34231">
            <a:spAutoFit/>
          </a:bodyPr>
          <a:lstStyle>
            <a:lvl1pPr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ru-RU" altLang="ru-RU" sz="900">
                <a:solidFill>
                  <a:schemeClr val="bg1"/>
                </a:solidFill>
              </a:rPr>
              <a:t>Показатель 4</a:t>
            </a:r>
            <a:endParaRPr lang="id-ID" altLang="ru-RU" sz="900">
              <a:solidFill>
                <a:schemeClr val="bg1"/>
              </a:solidFill>
            </a:endParaRPr>
          </a:p>
        </p:txBody>
      </p:sp>
      <p:sp>
        <p:nvSpPr>
          <p:cNvPr id="28" name="Rectangle 32"/>
          <p:cNvSpPr/>
          <p:nvPr/>
        </p:nvSpPr>
        <p:spPr>
          <a:xfrm>
            <a:off x="6967986" y="1945673"/>
            <a:ext cx="1755041" cy="2591446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82563" tIns="182563" rIns="182563" bIns="182563" spcCol="951"/>
          <a:lstStyle/>
          <a:p>
            <a:pPr defTabSz="665578" eaLnBrk="1" fontAlgn="auto" hangingPunct="1">
              <a:lnSpc>
                <a:spcPct val="90000"/>
              </a:lnSpc>
              <a:spcAft>
                <a:spcPts val="200"/>
              </a:spcAft>
              <a:defRPr/>
            </a:pP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9" name="Rectangle 33"/>
          <p:cNvSpPr/>
          <p:nvPr/>
        </p:nvSpPr>
        <p:spPr>
          <a:xfrm>
            <a:off x="6967986" y="1371521"/>
            <a:ext cx="1755041" cy="56937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82563" tIns="91282" rIns="182563" bIns="182563" spcCol="951">
            <a:spAutoFit/>
          </a:bodyPr>
          <a:lstStyle/>
          <a:p>
            <a:pPr algn="r" defTabSz="665578" eaLnBrk="1" fontAlgn="auto" hangingPunct="1">
              <a:lnSpc>
                <a:spcPct val="90000"/>
              </a:lnSpc>
              <a:spcAft>
                <a:spcPts val="200"/>
              </a:spcAft>
              <a:defRPr/>
            </a:pPr>
            <a:endParaRPr lang="en-US" sz="2100" dirty="0">
              <a:solidFill>
                <a:srgbClr val="FFFFFF"/>
              </a:solidFill>
            </a:endParaRPr>
          </a:p>
        </p:txBody>
      </p:sp>
      <p:sp>
        <p:nvSpPr>
          <p:cNvPr id="32" name="Rectangle 38"/>
          <p:cNvSpPr/>
          <p:nvPr/>
        </p:nvSpPr>
        <p:spPr>
          <a:xfrm>
            <a:off x="224124" y="1938511"/>
            <a:ext cx="1753855" cy="2591446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82563" tIns="182563" rIns="182563" bIns="182563" spcCol="951"/>
          <a:lstStyle/>
          <a:p>
            <a:pPr defTabSz="665578" eaLnBrk="1" fontAlgn="auto" hangingPunct="1">
              <a:lnSpc>
                <a:spcPct val="90000"/>
              </a:lnSpc>
              <a:spcAft>
                <a:spcPts val="200"/>
              </a:spcAft>
              <a:defRPr/>
            </a:pP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33" name="Rectangle 39"/>
          <p:cNvSpPr/>
          <p:nvPr/>
        </p:nvSpPr>
        <p:spPr>
          <a:xfrm>
            <a:off x="224124" y="1364359"/>
            <a:ext cx="1753855" cy="56937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82563" tIns="91282" rIns="182563" bIns="182563" spcCol="951">
            <a:spAutoFit/>
          </a:bodyPr>
          <a:lstStyle/>
          <a:p>
            <a:pPr algn="r" defTabSz="665578" eaLnBrk="1" fontAlgn="auto" hangingPunct="1">
              <a:lnSpc>
                <a:spcPct val="90000"/>
              </a:lnSpc>
              <a:spcAft>
                <a:spcPts val="200"/>
              </a:spcAft>
              <a:defRPr/>
            </a:pPr>
            <a:endParaRPr lang="en-US" sz="2100" dirty="0">
              <a:solidFill>
                <a:srgbClr val="FFFFFF"/>
              </a:solidFill>
            </a:endParaRPr>
          </a:p>
        </p:txBody>
      </p:sp>
      <p:sp>
        <p:nvSpPr>
          <p:cNvPr id="40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375911" y="839147"/>
            <a:ext cx="2582756" cy="216053"/>
          </a:xfrm>
          <a:prstGeom prst="rect">
            <a:avLst/>
          </a:prstGeom>
          <a:solidFill>
            <a:schemeClr val="bg1"/>
          </a:solidFill>
        </p:spPr>
        <p:txBody>
          <a:bodyPr lIns="68461" tIns="34231" rIns="68461" bIns="34231"/>
          <a:lstStyle>
            <a:lvl1pPr marL="0" indent="0"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Подзаголовок страницы</a:t>
            </a:r>
          </a:p>
        </p:txBody>
      </p:sp>
      <p:sp>
        <p:nvSpPr>
          <p:cNvPr id="41" name="Текст 5"/>
          <p:cNvSpPr>
            <a:spLocks noGrp="1"/>
          </p:cNvSpPr>
          <p:nvPr>
            <p:ph type="body" sz="quarter" idx="14" hasCustomPrompt="1"/>
          </p:nvPr>
        </p:nvSpPr>
        <p:spPr>
          <a:xfrm>
            <a:off x="375911" y="352132"/>
            <a:ext cx="4311708" cy="378391"/>
          </a:xfrm>
          <a:prstGeom prst="rect">
            <a:avLst/>
          </a:prstGeom>
        </p:spPr>
        <p:txBody>
          <a:bodyPr lIns="68461" tIns="34231" rIns="68461" bIns="34231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Пример </a:t>
            </a:r>
            <a:r>
              <a:rPr lang="ru-RU" dirty="0" err="1"/>
              <a:t>инфографики</a:t>
            </a:r>
            <a:endParaRPr lang="ru-RU" dirty="0"/>
          </a:p>
        </p:txBody>
      </p:sp>
      <p:sp>
        <p:nvSpPr>
          <p:cNvPr id="38" name="Рисунок 37"/>
          <p:cNvSpPr>
            <a:spLocks noGrp="1"/>
          </p:cNvSpPr>
          <p:nvPr>
            <p:ph type="pic" sz="quarter" idx="15" hasCustomPrompt="1"/>
          </p:nvPr>
        </p:nvSpPr>
        <p:spPr>
          <a:xfrm>
            <a:off x="2370491" y="1371520"/>
            <a:ext cx="4138577" cy="3158436"/>
          </a:xfrm>
          <a:prstGeom prst="rect">
            <a:avLst/>
          </a:prstGeom>
        </p:spPr>
        <p:txBody>
          <a:bodyPr lIns="68461" tIns="34231" rIns="68461" bIns="34231"/>
          <a:lstStyle>
            <a:lvl1pPr algn="l">
              <a:defRPr sz="1200" baseline="0"/>
            </a:lvl1pPr>
          </a:lstStyle>
          <a:p>
            <a:r>
              <a:rPr lang="ru-RU" dirty="0"/>
              <a:t>Вставить график</a:t>
            </a:r>
          </a:p>
        </p:txBody>
      </p:sp>
      <p:sp>
        <p:nvSpPr>
          <p:cNvPr id="42" name="Текст 41"/>
          <p:cNvSpPr>
            <a:spLocks noGrp="1"/>
          </p:cNvSpPr>
          <p:nvPr>
            <p:ph type="body" sz="quarter" idx="16" hasCustomPrompt="1"/>
          </p:nvPr>
        </p:nvSpPr>
        <p:spPr>
          <a:xfrm>
            <a:off x="430460" y="1488500"/>
            <a:ext cx="1290192" cy="324677"/>
          </a:xfrm>
          <a:prstGeom prst="rect">
            <a:avLst/>
          </a:prstGeom>
        </p:spPr>
        <p:txBody>
          <a:bodyPr lIns="68461" tIns="34231" rIns="68461" bIns="34231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43" name="Текст 41"/>
          <p:cNvSpPr>
            <a:spLocks noGrp="1"/>
          </p:cNvSpPr>
          <p:nvPr>
            <p:ph type="body" sz="quarter" idx="17" hasCustomPrompt="1"/>
          </p:nvPr>
        </p:nvSpPr>
        <p:spPr>
          <a:xfrm>
            <a:off x="7200411" y="1486709"/>
            <a:ext cx="1290192" cy="324677"/>
          </a:xfrm>
          <a:prstGeom prst="rect">
            <a:avLst/>
          </a:prstGeom>
        </p:spPr>
        <p:txBody>
          <a:bodyPr lIns="68461" tIns="34231" rIns="68461" bIns="34231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45" name="Текст 44"/>
          <p:cNvSpPr>
            <a:spLocks noGrp="1"/>
          </p:cNvSpPr>
          <p:nvPr>
            <p:ph type="body" sz="quarter" idx="18" hasCustomPrompt="1"/>
          </p:nvPr>
        </p:nvSpPr>
        <p:spPr>
          <a:xfrm>
            <a:off x="322548" y="2030312"/>
            <a:ext cx="1560008" cy="2382666"/>
          </a:xfrm>
          <a:prstGeom prst="rect">
            <a:avLst/>
          </a:prstGeom>
        </p:spPr>
        <p:txBody>
          <a:bodyPr lIns="68461" tIns="34231" rIns="68461" bIns="34231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dirty="0"/>
              <a:t>Вставить текст </a:t>
            </a:r>
          </a:p>
        </p:txBody>
      </p:sp>
      <p:sp>
        <p:nvSpPr>
          <p:cNvPr id="46" name="Текст 44"/>
          <p:cNvSpPr>
            <a:spLocks noGrp="1"/>
          </p:cNvSpPr>
          <p:nvPr>
            <p:ph type="body" sz="quarter" idx="19" hasCustomPrompt="1"/>
          </p:nvPr>
        </p:nvSpPr>
        <p:spPr>
          <a:xfrm>
            <a:off x="7065503" y="2042900"/>
            <a:ext cx="1560008" cy="2382666"/>
          </a:xfrm>
          <a:prstGeom prst="rect">
            <a:avLst/>
          </a:prstGeom>
        </p:spPr>
        <p:txBody>
          <a:bodyPr lIns="68461" tIns="34231" rIns="68461" bIns="34231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dirty="0"/>
              <a:t>Вставить текст </a:t>
            </a:r>
          </a:p>
        </p:txBody>
      </p:sp>
    </p:spTree>
    <p:extLst>
      <p:ext uri="{BB962C8B-B14F-4D97-AF65-F5344CB8AC3E}">
        <p14:creationId xmlns:p14="http://schemas.microsoft.com/office/powerpoint/2010/main" val="3266344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22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32" indent="-342832" algn="l" defTabSz="91422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03" indent="-285693" algn="l" defTabSz="91422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74" indent="-228555" algn="l" defTabSz="91422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84" indent="-228555" algn="l" defTabSz="91422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93" indent="-228555" algn="l" defTabSz="91422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103" indent="-228555" algn="l" defTabSz="91422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13" indent="-228555" algn="l" defTabSz="91422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23" indent="-228555" algn="l" defTabSz="91422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32" indent="-228555" algn="l" defTabSz="91422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1" algn="l" defTabSz="9142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20" algn="l" defTabSz="9142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9" algn="l" defTabSz="9142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8" algn="l" defTabSz="9142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8" algn="l" defTabSz="9142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8" algn="l" defTabSz="9142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7" algn="l" defTabSz="9142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78" algn="l" defTabSz="9142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vk.com/priem_v_mgsu" TargetMode="External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microsoft.com/office/2007/relationships/diagramDrawing" Target="../diagrams/drawing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9.png"/><Relationship Id="rId11" Type="http://schemas.openxmlformats.org/officeDocument/2006/relationships/diagramColors" Target="../diagrams/colors1.xml"/><Relationship Id="rId5" Type="http://schemas.openxmlformats.org/officeDocument/2006/relationships/image" Target="../media/image18.png"/><Relationship Id="rId10" Type="http://schemas.openxmlformats.org/officeDocument/2006/relationships/diagramQuickStyle" Target="../diagrams/quickStyle1.xml"/><Relationship Id="rId4" Type="http://schemas.openxmlformats.org/officeDocument/2006/relationships/image" Target="../media/image17.png"/><Relationship Id="rId9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220" y="1059582"/>
            <a:ext cx="4671804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38.04.01 </a:t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Экономика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DBAF4198-5D1A-4105-9B35-1659FD7F25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790" y="915566"/>
            <a:ext cx="3960440" cy="2448272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06022E32-AE48-4148-9CAC-1CE2121D64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770" y="2391304"/>
            <a:ext cx="4413786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3898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4283968" y="2967643"/>
            <a:ext cx="514350" cy="5044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41376" y="3505078"/>
            <a:ext cx="3062187" cy="3829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400" b="0" spc="-5" dirty="0" smtClean="0">
                <a:solidFill>
                  <a:srgbClr val="003B5F"/>
                </a:solidFill>
                <a:latin typeface="Calibri Light"/>
                <a:cs typeface="Calibri Light"/>
              </a:rPr>
              <a:t>P</a:t>
            </a:r>
            <a:r>
              <a:rPr lang="en-US" sz="2400" spc="-5" dirty="0" smtClean="0">
                <a:solidFill>
                  <a:srgbClr val="003B5F"/>
                </a:solidFill>
                <a:latin typeface="Calibri Light"/>
                <a:cs typeface="Calibri Light"/>
              </a:rPr>
              <a:t>riemkom@mgsu.ru</a:t>
            </a:r>
            <a:endParaRPr sz="2400" dirty="0">
              <a:latin typeface="Calibri Light"/>
              <a:cs typeface="Calibri Ligh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24013" y="3028386"/>
            <a:ext cx="3355848" cy="3829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400" b="0" spc="-5" dirty="0" smtClean="0">
                <a:solidFill>
                  <a:srgbClr val="003B5F"/>
                </a:solidFill>
                <a:latin typeface="Calibri Light"/>
                <a:cs typeface="Calibri Light"/>
              </a:rPr>
              <a:t>+7-495-781-99-88</a:t>
            </a:r>
            <a:endParaRPr sz="2400" dirty="0">
              <a:latin typeface="Calibri Light"/>
              <a:cs typeface="Calibri Light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4872990" y="3044799"/>
            <a:ext cx="2438400" cy="3829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400" b="0" dirty="0">
                <a:solidFill>
                  <a:srgbClr val="003B5F"/>
                </a:solidFill>
                <a:latin typeface="Calibri Light"/>
                <a:cs typeface="Calibri Light"/>
              </a:rPr>
              <a:t>t.me/pk_mgsu</a:t>
            </a:r>
            <a:endParaRPr sz="2400" dirty="0">
              <a:latin typeface="Calibri Light"/>
              <a:cs typeface="Calibri Light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6576" y="51752"/>
            <a:ext cx="237744" cy="3196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389889" y="194830"/>
            <a:ext cx="338327" cy="4627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55575" y="813414"/>
            <a:ext cx="1419225" cy="26032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00" b="1" dirty="0">
                <a:solidFill>
                  <a:srgbClr val="0064AA"/>
                </a:solidFill>
                <a:latin typeface="Arial"/>
                <a:cs typeface="Arial"/>
              </a:rPr>
              <a:t>Задай</a:t>
            </a:r>
            <a:r>
              <a:rPr sz="1600" b="1" spc="-75" dirty="0">
                <a:solidFill>
                  <a:srgbClr val="0064AA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64AA"/>
                </a:solidFill>
                <a:latin typeface="Arial"/>
                <a:cs typeface="Arial"/>
              </a:rPr>
              <a:t>вопрос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971801" y="797342"/>
            <a:ext cx="3280065" cy="5225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0"/>
              </a:spcBef>
            </a:pPr>
            <a:r>
              <a:rPr lang="ru-RU" sz="2800" b="1" dirty="0" smtClean="0">
                <a:solidFill>
                  <a:srgbClr val="0064AA"/>
                </a:solidFill>
                <a:latin typeface="Arial"/>
                <a:cs typeface="Arial"/>
              </a:rPr>
              <a:t>Дирекция ИЭУИС</a:t>
            </a:r>
            <a:endParaRPr lang="ru-RU" sz="2800" dirty="0">
              <a:latin typeface="Arial"/>
              <a:cs typeface="Arial"/>
            </a:endParaRPr>
          </a:p>
        </p:txBody>
      </p:sp>
      <p:sp>
        <p:nvSpPr>
          <p:cNvPr id="22" name="AutoShape 2" descr="https://mgsu.ru/postupayushchim/Kontakty/Trubka.png"/>
          <p:cNvSpPr>
            <a:spLocks noChangeAspect="1" noChangeArrowheads="1"/>
          </p:cNvSpPr>
          <p:nvPr/>
        </p:nvSpPr>
        <p:spPr bwMode="auto">
          <a:xfrm>
            <a:off x="155575" y="-144284"/>
            <a:ext cx="304800" cy="30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https://mgsu.ru/postupayushchim/Kontakty/Trubk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3028386"/>
            <a:ext cx="533400" cy="46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mgsu.ru/postupayushchim/Kontakty/El_pochta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95" y="3489993"/>
            <a:ext cx="533400" cy="46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mgsu.ru/postupayushchim/Kontakty/Vkontakte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95" y="3956144"/>
            <a:ext cx="533400" cy="46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842773" y="3956144"/>
            <a:ext cx="3082895" cy="6583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ru-RU" dirty="0">
                <a:latin typeface="Calibri Light"/>
              </a:rPr>
              <a:t>Официальная группа ВК </a:t>
            </a:r>
            <a:endParaRPr lang="en-US" dirty="0" smtClean="0">
              <a:latin typeface="Calibri Light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ru-RU" dirty="0" smtClean="0">
                <a:solidFill>
                  <a:schemeClr val="bg2"/>
                </a:solidFill>
                <a:latin typeface="Calibri Light"/>
                <a:hlinkClick r:id="rId8"/>
              </a:rPr>
              <a:t>http</a:t>
            </a:r>
            <a:r>
              <a:rPr lang="ru-RU" dirty="0">
                <a:solidFill>
                  <a:schemeClr val="bg2"/>
                </a:solidFill>
                <a:latin typeface="Calibri Light"/>
                <a:hlinkClick r:id="rId8"/>
              </a:rPr>
              <a:t>://vk.com/priem_v_mgsu</a:t>
            </a:r>
            <a:endParaRPr lang="en-US" dirty="0">
              <a:solidFill>
                <a:schemeClr val="bg2"/>
              </a:solidFill>
              <a:latin typeface="Calibri Light"/>
              <a:cs typeface="Calibri Light"/>
            </a:endParaRPr>
          </a:p>
        </p:txBody>
      </p:sp>
      <p:pic>
        <p:nvPicPr>
          <p:cNvPr id="1034" name="Picture 10" descr="https://mgsu.ru/postupayushchim/Bakalavriat-spetsialitet/Napravleniya-podgotovki-spetsialnosti/nazem_tran_tehnol_kompl/Ptar0PLxPZI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658082"/>
            <a:ext cx="553412" cy="552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4932040" y="3515220"/>
            <a:ext cx="3360420" cy="829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3B5F"/>
                </a:solidFill>
                <a:latin typeface="Calibri Light"/>
                <a:cs typeface="Calibri Light"/>
              </a:rPr>
              <a:t>https://www.instagram.com/priem_v_mgsu/</a:t>
            </a:r>
            <a:endParaRPr lang="ru-RU" sz="2400" dirty="0">
              <a:solidFill>
                <a:srgbClr val="003B5F"/>
              </a:solidFill>
            </a:endParaRPr>
          </a:p>
        </p:txBody>
      </p:sp>
      <p:sp>
        <p:nvSpPr>
          <p:cNvPr id="29" name="object 9"/>
          <p:cNvSpPr txBox="1"/>
          <p:nvPr/>
        </p:nvSpPr>
        <p:spPr>
          <a:xfrm>
            <a:off x="1349794" y="1219865"/>
            <a:ext cx="3943019" cy="3829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ru-RU" sz="2400" dirty="0">
                <a:solidFill>
                  <a:srgbClr val="003B5F"/>
                </a:solidFill>
                <a:latin typeface="Calibri Light"/>
              </a:rPr>
              <a:t>+7(495)287-49-16 </a:t>
            </a:r>
            <a:r>
              <a:rPr lang="ru-RU" sz="2400" dirty="0" err="1">
                <a:solidFill>
                  <a:srgbClr val="003B5F"/>
                </a:solidFill>
                <a:latin typeface="Calibri Light"/>
              </a:rPr>
              <a:t>вн</a:t>
            </a:r>
            <a:r>
              <a:rPr lang="ru-RU" sz="2400" dirty="0">
                <a:solidFill>
                  <a:srgbClr val="003B5F"/>
                </a:solidFill>
                <a:latin typeface="Calibri Light"/>
              </a:rPr>
              <a:t>.  </a:t>
            </a:r>
            <a:r>
              <a:rPr lang="ru-RU" sz="2400" dirty="0" smtClean="0">
                <a:solidFill>
                  <a:srgbClr val="003B5F"/>
                </a:solidFill>
                <a:latin typeface="Calibri Light"/>
              </a:rPr>
              <a:t>30-48</a:t>
            </a:r>
            <a:endParaRPr sz="2400" dirty="0">
              <a:solidFill>
                <a:srgbClr val="003B5F"/>
              </a:solidFill>
              <a:latin typeface="Calibri Light"/>
              <a:cs typeface="Calibri Light"/>
            </a:endParaRPr>
          </a:p>
        </p:txBody>
      </p:sp>
      <p:pic>
        <p:nvPicPr>
          <p:cNvPr id="30" name="Picture 4" descr="https://mgsu.ru/postupayushchim/Kontakty/Trubk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13" y="1178272"/>
            <a:ext cx="533400" cy="46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 descr="https://mgsu.ru/postupayushchim/Kontakty/El_pochta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13" y="1644955"/>
            <a:ext cx="533400" cy="46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object 9"/>
          <p:cNvSpPr txBox="1"/>
          <p:nvPr/>
        </p:nvSpPr>
        <p:spPr>
          <a:xfrm>
            <a:off x="1349794" y="1644423"/>
            <a:ext cx="3943019" cy="3829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n-US" sz="2400" dirty="0" smtClean="0">
                <a:solidFill>
                  <a:srgbClr val="003B5F"/>
                </a:solidFill>
                <a:latin typeface="Calibri Light"/>
                <a:cs typeface="Calibri Light"/>
              </a:rPr>
              <a:t>euis@mgsu.ru</a:t>
            </a:r>
            <a:endParaRPr sz="2400" dirty="0">
              <a:solidFill>
                <a:srgbClr val="003B5F"/>
              </a:solidFill>
              <a:latin typeface="Calibri Light"/>
              <a:cs typeface="Calibri Light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708092" y="2343432"/>
            <a:ext cx="7502695" cy="5225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0"/>
              </a:spcBef>
            </a:pPr>
            <a:r>
              <a:rPr lang="ru-RU" sz="2800" b="1" dirty="0" smtClean="0">
                <a:solidFill>
                  <a:srgbClr val="0064AA"/>
                </a:solidFill>
                <a:latin typeface="Arial"/>
                <a:cs typeface="Arial"/>
              </a:rPr>
              <a:t>Контакты </a:t>
            </a:r>
            <a:r>
              <a:rPr lang="ru-RU" sz="2800" b="1" smtClean="0">
                <a:solidFill>
                  <a:srgbClr val="0064AA"/>
                </a:solidFill>
                <a:latin typeface="Arial"/>
                <a:cs typeface="Arial"/>
              </a:rPr>
              <a:t>приемной комиссии НИУ МГСУ</a:t>
            </a:r>
            <a:endParaRPr lang="ru-RU"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80054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51470"/>
            <a:ext cx="8229600" cy="857250"/>
          </a:xfrm>
        </p:spPr>
        <p:txBody>
          <a:bodyPr>
            <a:normAutofit/>
          </a:bodyPr>
          <a:lstStyle/>
          <a:p>
            <a:pPr algn="l">
              <a:lnSpc>
                <a:spcPct val="80000"/>
              </a:lnSpc>
              <a:spcBef>
                <a:spcPct val="20000"/>
              </a:spcBef>
            </a:pPr>
            <a:r>
              <a:rPr lang="ru-RU" sz="2700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Экономика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21268" y="908721"/>
            <a:ext cx="5554744" cy="166303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современных динамичных условиях, экономика строительства – одно из самых важных и ответственных направлений развития отрасли. Если вы принимаете решение стать экономистом, непременно выбирайте область деятельности, связанную с ее конкретным реальным сектором – это гарантия трудоустройства по специальности.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6084AD3-ED13-47BE-A095-29A2F17A6A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77" y="908720"/>
            <a:ext cx="2865218" cy="191014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27A35EB2-8DAD-4E71-9FCD-66FA68C1E2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781" y="2643759"/>
            <a:ext cx="2045526" cy="1345956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EF78C400-8490-4912-9BF6-970B6F9D78AF}"/>
              </a:ext>
            </a:extLst>
          </p:cNvPr>
          <p:cNvSpPr/>
          <p:nvPr/>
        </p:nvSpPr>
        <p:spPr>
          <a:xfrm>
            <a:off x="231776" y="2835552"/>
            <a:ext cx="581522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в этом смысле – самый емкий, перспективный и динамично развивающийся сегмент рынка. В нашем университете, вместе с общими эконмическими компетенциями, вас научат именно отраслевой экономике. Вы приобретете необходимый набор инженерных знаний и навыки экономического моделирования и прогнозирования в самой масштабной, инфраструктурной, социально-ориентированной, мультипликативной и высокотехнологичной отрасли – строительстве.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653124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2548" y="940390"/>
            <a:ext cx="719776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Современное строительство ориентировано на новый уровень экономического анализа – оценку стоимости всего жизненного цикла зданий и сооружений на этапе инвестиционного замысла и проектирования. Вместе с профессиональными компетенциями в области ценообразования и сметного нормирования вы научитесь управлять инвестиционно-строительными проектами и программами, станете специалистом в управлении инновациями и бюджетном планировании всех уровней.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DB6A5B9-F663-4F74-B028-8DF7F4670C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266" y="2643758"/>
            <a:ext cx="3001094" cy="1500904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EDBF8A46-CEC6-4174-9A13-71B7C0EDDAE8}"/>
              </a:ext>
            </a:extLst>
          </p:cNvPr>
          <p:cNvSpPr/>
          <p:nvPr/>
        </p:nvSpPr>
        <p:spPr>
          <a:xfrm>
            <a:off x="239266" y="2859782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наличия первого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инженерно-строительного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образования,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магистратура по экономике в строительстве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позволит достичь высот профессионального мастерства с наименьшими затратами времени и ресурсов.</a:t>
            </a:r>
          </a:p>
        </p:txBody>
      </p:sp>
    </p:spTree>
    <p:extLst>
      <p:ext uri="{BB962C8B-B14F-4D97-AF65-F5344CB8AC3E}">
        <p14:creationId xmlns:p14="http://schemas.microsoft.com/office/powerpoint/2010/main" val="2750167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0223" y="1279460"/>
            <a:ext cx="8655257" cy="1072879"/>
          </a:xfrm>
        </p:spPr>
        <p:txBody>
          <a:bodyPr/>
          <a:lstStyle/>
          <a:p>
            <a:pPr marL="0" indent="0" algn="just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Экономика в строительстве охватывает весь жизненный цикл строительной продукции, от разработки идеи будущего здания/сооружения, строительство, эксплуатация и ликвидация. И на каждой стадии необходимы квалифицированные сотрудники осуществляющие свою профессиональную деятельность на стыке инженерных наук, экономики и управления.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DB5BECD-0926-48B6-826E-7D546773A1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3482755"/>
            <a:ext cx="2592288" cy="148192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F4194EC4-4218-48D2-949B-0077C55103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355726"/>
            <a:ext cx="2357341" cy="157156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427F36DC-E73A-4DC5-8DF2-1A28630ACD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309" y="3482755"/>
            <a:ext cx="2357341" cy="151543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6783EE38-BE81-471D-BED5-275BCC26A23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9" y="2625114"/>
            <a:ext cx="2088232" cy="1388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3436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018140"/>
            <a:ext cx="4968552" cy="1875654"/>
          </a:xfrm>
        </p:spPr>
        <p:txBody>
          <a:bodyPr/>
          <a:lstStyle/>
          <a:p>
            <a:pPr marL="0" indent="0" algn="just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один из самых динамично развивающихся видов экономической деятельности. Практически все общественные потребности удовлетворяются непосредственно отраслью, либо с ее привлечением. Что делает ее высококвалифицированных работников востребованными на рынке труда.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EAD2AB9B-1610-4C9F-B05F-0F481FE8AC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813895"/>
            <a:ext cx="3431292" cy="228414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CBD61643-0716-4D83-99FA-67BF205D20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45" y="2909946"/>
            <a:ext cx="3399181" cy="2005556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F45996F6-4190-4A12-AE10-2B6233F63FC2}"/>
              </a:ext>
            </a:extLst>
          </p:cNvPr>
          <p:cNvSpPr/>
          <p:nvPr/>
        </p:nvSpPr>
        <p:spPr>
          <a:xfrm>
            <a:off x="3749526" y="3251005"/>
            <a:ext cx="370279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сегодняшний день строительство объединяет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млн. чел., и является одним из самых значимых видов экономической деятельности, аккумулируя более 5% ВВП страны.</a:t>
            </a:r>
          </a:p>
        </p:txBody>
      </p:sp>
    </p:spTree>
    <p:extLst>
      <p:ext uri="{BB962C8B-B14F-4D97-AF65-F5344CB8AC3E}">
        <p14:creationId xmlns:p14="http://schemas.microsoft.com/office/powerpoint/2010/main" val="24577354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20" y="27846"/>
            <a:ext cx="8229600" cy="857250"/>
          </a:xfrm>
        </p:spPr>
        <p:txBody>
          <a:bodyPr/>
          <a:lstStyle/>
          <a:p>
            <a:pPr algn="l"/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Работодатели?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059582"/>
            <a:ext cx="4608512" cy="3394472"/>
          </a:xfrm>
        </p:spPr>
        <p:txBody>
          <a:bodyPr/>
          <a:lstStyle/>
          <a:p>
            <a:pPr marL="0" indent="0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Выпускник профиля «Экономика» найдет работу в инвестиционно-строительных, девелоперских и эксплуатирующих организациях, а также на предприятиях реального сектора экономики, профильных и смежных финансово-экономических структурах федеральных, региональных и муниципальных органов государственной власти.</a:t>
            </a: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64A2BE64-CAE0-423C-BB8B-322F2796DE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253" y="656603"/>
            <a:ext cx="3845228" cy="238831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A0B2B8A9-BA09-433B-BF15-B2B01D6C3F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3363838"/>
            <a:ext cx="3213908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8576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/>
          <a:srcRect l="22396" t="15336" r="64761" b="79024"/>
          <a:stretch/>
        </p:blipFill>
        <p:spPr>
          <a:xfrm>
            <a:off x="334765" y="2025031"/>
            <a:ext cx="2574728" cy="58024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B160A364-B7AE-4F50-A844-D79A36A293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703" y="1379520"/>
            <a:ext cx="1275379" cy="53700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75EE0059-F1E0-44F1-BC83-C62B5C34843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4765" y="2735820"/>
            <a:ext cx="640975" cy="701927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4B0D9574-1622-4365-B63B-B14973186396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61400" y="2942890"/>
            <a:ext cx="2076450" cy="438150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63F3AA95-5A99-4C72-B943-FDA6F29708AB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2833" y="3622413"/>
            <a:ext cx="1655864" cy="798711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xmlns="" id="{6B64FD2E-C160-4330-AF1A-439520AA81A3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203558" y="3687914"/>
            <a:ext cx="733210" cy="733210"/>
          </a:xfrm>
          <a:prstGeom prst="rect">
            <a:avLst/>
          </a:prstGeom>
        </p:spPr>
      </p:pic>
      <p:graphicFrame>
        <p:nvGraphicFramePr>
          <p:cNvPr id="36" name="Схема 35">
            <a:extLst>
              <a:ext uri="{FF2B5EF4-FFF2-40B4-BE49-F238E27FC236}">
                <a16:creationId xmlns:a16="http://schemas.microsoft.com/office/drawing/2014/main" xmlns="" id="{7997010F-5F6E-4650-9158-BC2EA51FCA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67812465"/>
              </p:ext>
            </p:extLst>
          </p:nvPr>
        </p:nvGraphicFramePr>
        <p:xfrm>
          <a:off x="2909493" y="910890"/>
          <a:ext cx="5334915" cy="35102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37" name="Заголовок 1">
            <a:extLst>
              <a:ext uri="{FF2B5EF4-FFF2-40B4-BE49-F238E27FC236}">
                <a16:creationId xmlns:a16="http://schemas.microsoft.com/office/drawing/2014/main" xmlns="" id="{69944D12-43B2-4757-B40D-95D973692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20" y="27846"/>
            <a:ext cx="8229600" cy="857250"/>
          </a:xfrm>
        </p:spPr>
        <p:txBody>
          <a:bodyPr/>
          <a:lstStyle/>
          <a:p>
            <a:pPr algn="l"/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Вакансии</a:t>
            </a:r>
          </a:p>
        </p:txBody>
      </p:sp>
    </p:spTree>
    <p:extLst>
      <p:ext uri="{BB962C8B-B14F-4D97-AF65-F5344CB8AC3E}">
        <p14:creationId xmlns:p14="http://schemas.microsoft.com/office/powerpoint/2010/main" val="22212809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857250"/>
          </a:xfrm>
        </p:spPr>
        <p:txBody>
          <a:bodyPr/>
          <a:lstStyle/>
          <a:p>
            <a:pPr algn="l"/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области знаний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9" y="3998218"/>
            <a:ext cx="6237720" cy="954806"/>
          </a:xfrm>
        </p:spPr>
        <p:txBody>
          <a:bodyPr numCol="1"/>
          <a:lstStyle/>
          <a:p>
            <a:pPr marL="0" indent="0" algn="r">
              <a:spcBef>
                <a:spcPts val="0"/>
              </a:spcBef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Инжиниринг организационных структур и процессов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многое другое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D36BEEB-51AB-4A0D-8517-9089FE5C78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848428"/>
            <a:ext cx="2153824" cy="143688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4867C41E-E78C-4084-8A64-80905A58B3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948" y="716345"/>
            <a:ext cx="2153824" cy="143588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5FE254E6-E9B5-454F-96A5-4DE59B30A90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11" y="2430388"/>
            <a:ext cx="2155323" cy="143688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B188D861-ACB2-4CDB-8B3B-EE28BCBAA51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310" y="2542886"/>
            <a:ext cx="2153824" cy="1211885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3CE0BC4A-8492-4A8C-97F4-4410407A2CC6}"/>
              </a:ext>
            </a:extLst>
          </p:cNvPr>
          <p:cNvSpPr/>
          <p:nvPr/>
        </p:nvSpPr>
        <p:spPr>
          <a:xfrm>
            <a:off x="2615851" y="972621"/>
            <a:ext cx="270163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Риск-менеджмент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Бюджетирование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 проекта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12B119D3-5D37-46AA-80DA-17B62F838E4F}"/>
              </a:ext>
            </a:extLst>
          </p:cNvPr>
          <p:cNvSpPr/>
          <p:nvPr/>
        </p:nvSpPr>
        <p:spPr>
          <a:xfrm>
            <a:off x="3421997" y="1962143"/>
            <a:ext cx="34992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Инновационная деятельность</a:t>
            </a:r>
          </a:p>
          <a:p>
            <a:pPr algn="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Инвестиционная деятельность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5B2ED922-503E-4014-83C3-BA2274765616}"/>
              </a:ext>
            </a:extLst>
          </p:cNvPr>
          <p:cNvSpPr/>
          <p:nvPr/>
        </p:nvSpPr>
        <p:spPr>
          <a:xfrm>
            <a:off x="2615851" y="2664599"/>
            <a:ext cx="4182042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Финансовый анализ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Сметное дело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Себестоимость и калькуляция затрат</a:t>
            </a: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89461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7504" y="0"/>
            <a:ext cx="8229600" cy="857250"/>
          </a:xfrm>
        </p:spPr>
        <p:txBody>
          <a:bodyPr/>
          <a:lstStyle/>
          <a:p>
            <a:pPr algn="l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Ключевые профессиональные компетенции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7D2B794E-D712-4EFA-B13A-8B8FE9E7C4B5}"/>
              </a:ext>
            </a:extLst>
          </p:cNvPr>
          <p:cNvSpPr/>
          <p:nvPr/>
        </p:nvSpPr>
        <p:spPr>
          <a:xfrm>
            <a:off x="2880863" y="857250"/>
            <a:ext cx="33023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аналитическая деятельность: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6B87FEB2-FD16-4F8F-A394-A1D69E8427A9}"/>
              </a:ext>
            </a:extLst>
          </p:cNvPr>
          <p:cNvSpPr/>
          <p:nvPr/>
        </p:nvSpPr>
        <p:spPr>
          <a:xfrm>
            <a:off x="127364" y="1226582"/>
            <a:ext cx="35085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способностью готовить аналитические материалы для оценки мероприятий в области экономической политики и принятия стратегических решений на микро- и макроуровне 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B6C04C4D-1DE1-46DA-8A1C-BAC29FCCDD96}"/>
              </a:ext>
            </a:extLst>
          </p:cNvPr>
          <p:cNvSpPr/>
          <p:nvPr/>
        </p:nvSpPr>
        <p:spPr>
          <a:xfrm>
            <a:off x="3544919" y="1232149"/>
            <a:ext cx="261125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способностью анализировать и использовать различные источники информации для проведения экономических расчетов 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3486829E-E88B-4562-8826-40857562443B}"/>
              </a:ext>
            </a:extLst>
          </p:cNvPr>
          <p:cNvSpPr/>
          <p:nvPr/>
        </p:nvSpPr>
        <p:spPr>
          <a:xfrm>
            <a:off x="6156175" y="1226582"/>
            <a:ext cx="286045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способностью составлять прогноз основных социально-экономических показателей деятельности предприятия, отрасли, региона и экономики в целом 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E5222C53-FC7D-48C4-B9EF-5C87FBEBDB22}"/>
              </a:ext>
            </a:extLst>
          </p:cNvPr>
          <p:cNvSpPr/>
          <p:nvPr/>
        </p:nvSpPr>
        <p:spPr>
          <a:xfrm>
            <a:off x="1923911" y="2837205"/>
            <a:ext cx="52826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организационно-управленческая деятельность: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3EF4B45C-A547-4E87-846B-85A3C9A45FB7}"/>
              </a:ext>
            </a:extLst>
          </p:cNvPr>
          <p:cNvSpPr/>
          <p:nvPr/>
        </p:nvSpPr>
        <p:spPr>
          <a:xfrm>
            <a:off x="149785" y="3206537"/>
            <a:ext cx="42484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способностью руководить экономическими службами и подразделениями на предприятиях и организациях различных форм собственности, в органах государственной и муниципальной власти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2AB6B0F4-050E-4E07-A695-7BECD626C44D}"/>
              </a:ext>
            </a:extLst>
          </p:cNvPr>
          <p:cNvSpPr/>
          <p:nvPr/>
        </p:nvSpPr>
        <p:spPr>
          <a:xfrm>
            <a:off x="4506777" y="3252228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способностью разрабатывать варианты управленческих решений и обосновывать их выбор на основе критериев социально-экономической эффективности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C6B2B4CB-9906-49C4-902F-A3C48DBDC23D}"/>
              </a:ext>
            </a:extLst>
          </p:cNvPr>
          <p:cNvSpPr/>
          <p:nvPr/>
        </p:nvSpPr>
        <p:spPr>
          <a:xfrm>
            <a:off x="4035818" y="4714642"/>
            <a:ext cx="6783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др.</a:t>
            </a:r>
          </a:p>
        </p:txBody>
      </p:sp>
    </p:spTree>
    <p:extLst>
      <p:ext uri="{BB962C8B-B14F-4D97-AF65-F5344CB8AC3E}">
        <p14:creationId xmlns:p14="http://schemas.microsoft.com/office/powerpoint/2010/main" val="3462061694"/>
      </p:ext>
    </p:extLst>
  </p:cSld>
  <p:clrMapOvr>
    <a:masterClrMapping/>
  </p:clrMapOvr>
</p:sld>
</file>

<file path=ppt/theme/theme1.xml><?xml version="1.0" encoding="utf-8"?>
<a:theme xmlns:a="http://schemas.openxmlformats.org/drawingml/2006/main" name="Мяу">
  <a:themeElements>
    <a:clrScheme name="НИУ МГСУ">
      <a:dk1>
        <a:srgbClr val="445469"/>
      </a:dk1>
      <a:lt1>
        <a:srgbClr val="FFFFFF"/>
      </a:lt1>
      <a:dk2>
        <a:srgbClr val="008FD5"/>
      </a:dk2>
      <a:lt2>
        <a:srgbClr val="0077C0"/>
      </a:lt2>
      <a:accent1>
        <a:srgbClr val="0065AA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НИУ МГСУ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2019_сентябрь_htl3</Template>
  <TotalTime>2013</TotalTime>
  <Words>486</Words>
  <Application>Microsoft Office PowerPoint</Application>
  <PresentationFormat>Экран (16:9)</PresentationFormat>
  <Paragraphs>47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Мяу</vt:lpstr>
      <vt:lpstr>38.04.01  Экономика</vt:lpstr>
      <vt:lpstr>Экономика</vt:lpstr>
      <vt:lpstr>Презентация PowerPoint</vt:lpstr>
      <vt:lpstr>Презентация PowerPoint</vt:lpstr>
      <vt:lpstr>Презентация PowerPoint</vt:lpstr>
      <vt:lpstr>Работодатели?</vt:lpstr>
      <vt:lpstr>Вакансии</vt:lpstr>
      <vt:lpstr>Основные области знаний</vt:lpstr>
      <vt:lpstr>Ключевые профессиональные компетенции</vt:lpstr>
      <vt:lpstr>t.me/pk_mgsu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08.03.01 Строительство</dc:title>
  <dc:creator>Стибунов Алексей Васильевич</dc:creator>
  <cp:lastModifiedBy>Судакова Анна Александровна</cp:lastModifiedBy>
  <cp:revision>41</cp:revision>
  <dcterms:created xsi:type="dcterms:W3CDTF">2020-05-28T10:33:51Z</dcterms:created>
  <dcterms:modified xsi:type="dcterms:W3CDTF">2021-04-14T17:29:59Z</dcterms:modified>
</cp:coreProperties>
</file>