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7" r:id="rId4"/>
    <p:sldId id="268" r:id="rId5"/>
    <p:sldId id="258" r:id="rId6"/>
    <p:sldId id="259" r:id="rId7"/>
    <p:sldId id="274" r:id="rId8"/>
    <p:sldId id="262" r:id="rId9"/>
    <p:sldId id="263" r:id="rId10"/>
    <p:sldId id="265" r:id="rId11"/>
    <p:sldId id="264" r:id="rId12"/>
    <p:sldId id="275" r:id="rId1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65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sp>
        <p:nvSpPr>
          <p:cNvPr id="5" name="Текст 4"/>
          <p:cNvSpPr>
            <a:spLocks noGrp="1"/>
          </p:cNvSpPr>
          <p:nvPr>
            <p:ph type="body" sz="quarter" idx="10" hasCustomPrompt="1"/>
          </p:nvPr>
        </p:nvSpPr>
        <p:spPr>
          <a:xfrm>
            <a:off x="4249266" y="3600484"/>
            <a:ext cx="3016644" cy="222022"/>
          </a:xfrm>
          <a:prstGeom prst="rect">
            <a:avLst/>
          </a:prstGeom>
        </p:spPr>
        <p:txBody>
          <a:bodyPr lIns="68461" tIns="34231" rIns="68461" bIns="34231"/>
          <a:lstStyle>
            <a:lvl1pPr marL="0" indent="0">
              <a:lnSpc>
                <a:spcPct val="90000"/>
              </a:lnSpc>
              <a:spcBef>
                <a:spcPts val="749"/>
              </a:spcBef>
              <a:buFont typeface="Arial" charset="0"/>
              <a:buNone/>
              <a:defRPr sz="900" baseline="0"/>
            </a:lvl1pPr>
          </a:lstStyle>
          <a:p>
            <a:pPr>
              <a:lnSpc>
                <a:spcPct val="90000"/>
              </a:lnSpc>
              <a:spcBef>
                <a:spcPts val="1000"/>
              </a:spcBef>
              <a:buFont typeface="Arial" charset="0"/>
              <a:buNone/>
            </a:pPr>
            <a:r>
              <a:rPr lang="ru-RU" altLang="ru-RU" sz="1200" dirty="0">
                <a:solidFill>
                  <a:srgbClr val="445469"/>
                </a:solidFill>
                <a:latin typeface="Helvetica Light" charset="0"/>
              </a:rPr>
              <a:t>Подзаголовок темы страницы</a:t>
            </a:r>
            <a:endParaRPr lang="en-US" altLang="ru-RU" sz="1200" dirty="0">
              <a:solidFill>
                <a:srgbClr val="445469"/>
              </a:solidFill>
              <a:latin typeface="Helvetica Light" charset="0"/>
            </a:endParaRPr>
          </a:p>
        </p:txBody>
      </p:sp>
      <p:sp>
        <p:nvSpPr>
          <p:cNvPr id="6" name="Заголовок 5"/>
          <p:cNvSpPr>
            <a:spLocks noGrp="1"/>
          </p:cNvSpPr>
          <p:nvPr>
            <p:ph type="title"/>
          </p:nvPr>
        </p:nvSpPr>
        <p:spPr>
          <a:xfrm>
            <a:off x="4249266" y="3221477"/>
            <a:ext cx="2904600" cy="307779"/>
          </a:xfrm>
          <a:prstGeom prst="rect">
            <a:avLst/>
          </a:prstGeom>
        </p:spPr>
        <p:txBody>
          <a:bodyPr lIns="68461" tIns="34231" rIns="68461" bIns="34231"/>
          <a:lstStyle>
            <a:lvl1pPr algn="l">
              <a:defRPr sz="2400"/>
            </a:lvl1pPr>
          </a:lstStyle>
          <a:p>
            <a:r>
              <a:rPr lang="ru-RU"/>
              <a:t>Образец заголовка</a:t>
            </a:r>
            <a:endParaRPr lang="ru-RU" dirty="0"/>
          </a:p>
        </p:txBody>
      </p:sp>
    </p:spTree>
    <p:extLst>
      <p:ext uri="{BB962C8B-B14F-4D97-AF65-F5344CB8AC3E}">
        <p14:creationId xmlns:p14="http://schemas.microsoft.com/office/powerpoint/2010/main" val="45239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Пользовательский макет">
    <p:spTree>
      <p:nvGrpSpPr>
        <p:cNvPr id="1" name=""/>
        <p:cNvGrpSpPr/>
        <p:nvPr/>
      </p:nvGrpSpPr>
      <p:grpSpPr>
        <a:xfrm>
          <a:off x="0" y="0"/>
          <a:ext cx="0" cy="0"/>
          <a:chOff x="0" y="0"/>
          <a:chExt cx="0" cy="0"/>
        </a:xfrm>
      </p:grpSpPr>
      <p:sp>
        <p:nvSpPr>
          <p:cNvPr id="2" name="TextBox 1"/>
          <p:cNvSpPr txBox="1"/>
          <p:nvPr/>
        </p:nvSpPr>
        <p:spPr>
          <a:xfrm>
            <a:off x="1075722" y="2398184"/>
            <a:ext cx="6992555" cy="347133"/>
          </a:xfrm>
          <a:prstGeom prst="rect">
            <a:avLst/>
          </a:prstGeom>
          <a:noFill/>
        </p:spPr>
        <p:txBody>
          <a:bodyPr wrap="square" lIns="68461" tIns="34231" rIns="68461" bIns="34231" rtlCol="0" anchor="ctr">
            <a:spAutoFit/>
          </a:bodyPr>
          <a:lstStyle/>
          <a:p>
            <a:pPr algn="ctr"/>
            <a:r>
              <a:rPr lang="ru-RU" altLang="ru-RU" dirty="0">
                <a:solidFill>
                  <a:srgbClr val="F6F8F8"/>
                </a:solidFill>
                <a:latin typeface="Helvetica Light" charset="0"/>
                <a:ea typeface="ＭＳ Ｐゴシック" charset="-128"/>
              </a:rPr>
              <a:t>Спасибо за внимание</a:t>
            </a:r>
            <a:r>
              <a:rPr lang="en-US" altLang="ru-RU" dirty="0">
                <a:solidFill>
                  <a:srgbClr val="F6F8F8"/>
                </a:solidFill>
                <a:latin typeface="Helvetica Light" charset="0"/>
                <a:ea typeface="ＭＳ Ｐゴシック" charset="-128"/>
              </a:rPr>
              <a:t>!</a:t>
            </a:r>
            <a:endParaRPr lang="ru-RU" dirty="0"/>
          </a:p>
        </p:txBody>
      </p:sp>
    </p:spTree>
    <p:extLst>
      <p:ext uri="{BB962C8B-B14F-4D97-AF65-F5344CB8AC3E}">
        <p14:creationId xmlns:p14="http://schemas.microsoft.com/office/powerpoint/2010/main" val="298319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lIns="91430" tIns="45715" rIns="91430" bIns="45715"/>
          <a:lstStyle/>
          <a:p>
            <a:r>
              <a:rPr lang="ru-RU"/>
              <a:t>Образец заголовка</a:t>
            </a:r>
          </a:p>
        </p:txBody>
      </p:sp>
      <p:sp>
        <p:nvSpPr>
          <p:cNvPr id="3" name="Содержимое 2"/>
          <p:cNvSpPr>
            <a:spLocks noGrp="1"/>
          </p:cNvSpPr>
          <p:nvPr>
            <p:ph idx="1"/>
          </p:nvPr>
        </p:nvSpPr>
        <p:spPr>
          <a:xfrm>
            <a:off x="457200" y="1200152"/>
            <a:ext cx="8229600" cy="3394472"/>
          </a:xfrm>
          <a:prstGeom prst="rect">
            <a:avLst/>
          </a:prstGeom>
        </p:spPr>
        <p:txBody>
          <a:bodyPr lIns="91430" tIns="45715" rIns="91430" bIns="45715"/>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1" y="4767263"/>
            <a:ext cx="2133600" cy="273844"/>
          </a:xfrm>
          <a:prstGeom prst="rect">
            <a:avLst/>
          </a:prstGeom>
        </p:spPr>
        <p:txBody>
          <a:bodyPr lIns="91430" tIns="45715" rIns="91430" bIns="45715"/>
          <a:lstStyle/>
          <a:p>
            <a:fld id="{E2E02B71-F3D6-48F2-9F73-DC91406C8E10}" type="datetimeFigureOut">
              <a:rPr lang="ru-RU" smtClean="0"/>
              <a:pPr/>
              <a:t>14.04.2021</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lIns="91430" tIns="45715" rIns="91430" bIns="45715"/>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lIns="91430" tIns="45715" rIns="91430" bIns="45715"/>
          <a:lstStyle/>
          <a:p>
            <a:fld id="{927714C8-22C9-426B-A241-D5742891534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5" name="Текст 4"/>
          <p:cNvSpPr>
            <a:spLocks noGrp="1"/>
          </p:cNvSpPr>
          <p:nvPr>
            <p:ph type="body" sz="quarter" idx="13" hasCustomPrompt="1"/>
          </p:nvPr>
        </p:nvSpPr>
        <p:spPr>
          <a:xfrm>
            <a:off x="375912" y="405996"/>
            <a:ext cx="3227852" cy="378727"/>
          </a:xfrm>
          <a:prstGeom prst="rect">
            <a:avLst/>
          </a:prstGeom>
        </p:spPr>
        <p:txBody>
          <a:bodyPr lIns="68461" tIns="34231" rIns="68461" bIns="34231"/>
          <a:lstStyle>
            <a:lvl1pPr marL="0" indent="0">
              <a:buNone/>
              <a:defRPr sz="2400" baseline="0">
                <a:solidFill>
                  <a:schemeClr val="bg1"/>
                </a:solidFill>
              </a:defRPr>
            </a:lvl1pPr>
          </a:lstStyle>
          <a:p>
            <a:pPr lvl="0"/>
            <a:r>
              <a:rPr lang="ru-RU" dirty="0"/>
              <a:t>Заголовок раздела</a:t>
            </a:r>
          </a:p>
        </p:txBody>
      </p:sp>
      <p:sp>
        <p:nvSpPr>
          <p:cNvPr id="6" name="Текст 6"/>
          <p:cNvSpPr>
            <a:spLocks noGrp="1"/>
          </p:cNvSpPr>
          <p:nvPr>
            <p:ph type="body" sz="quarter" idx="14" hasCustomPrompt="1"/>
          </p:nvPr>
        </p:nvSpPr>
        <p:spPr>
          <a:xfrm>
            <a:off x="375911" y="839147"/>
            <a:ext cx="3227889" cy="216575"/>
          </a:xfrm>
          <a:prstGeom prst="rect">
            <a:avLst/>
          </a:prstGeom>
        </p:spPr>
        <p:txBody>
          <a:bodyPr lIns="68461" tIns="34231" rIns="68461" bIns="34231"/>
          <a:lstStyle>
            <a:lvl1pPr marL="0" indent="0">
              <a:buNone/>
              <a:defRPr sz="1200">
                <a:solidFill>
                  <a:schemeClr val="bg1"/>
                </a:solidFill>
              </a:defRPr>
            </a:lvl1pPr>
          </a:lstStyle>
          <a:p>
            <a:pPr lvl="0"/>
            <a:r>
              <a:rPr lang="ru-RU" dirty="0"/>
              <a:t>Подзаголовок темы страницы</a:t>
            </a:r>
          </a:p>
        </p:txBody>
      </p:sp>
      <p:sp>
        <p:nvSpPr>
          <p:cNvPr id="3" name="Рисунок 2"/>
          <p:cNvSpPr>
            <a:spLocks noGrp="1"/>
          </p:cNvSpPr>
          <p:nvPr>
            <p:ph type="pic" sz="quarter" idx="15" hasCustomPrompt="1"/>
          </p:nvPr>
        </p:nvSpPr>
        <p:spPr>
          <a:xfrm>
            <a:off x="2704723" y="2621019"/>
            <a:ext cx="6447180" cy="2530229"/>
          </a:xfrm>
          <a:custGeom>
            <a:avLst/>
            <a:gdLst>
              <a:gd name="connsiteX0" fmla="*/ 9 w 8653150"/>
              <a:gd name="connsiteY0" fmla="*/ 1298152 h 3398614"/>
              <a:gd name="connsiteX1" fmla="*/ 4326575 w 8653150"/>
              <a:gd name="connsiteY1" fmla="*/ 0 h 3398614"/>
              <a:gd name="connsiteX2" fmla="*/ 8653141 w 8653150"/>
              <a:gd name="connsiteY2" fmla="*/ 1298152 h 3398614"/>
              <a:gd name="connsiteX3" fmla="*/ 7000540 w 8653150"/>
              <a:gd name="connsiteY3" fmla="*/ 3398605 h 3398614"/>
              <a:gd name="connsiteX4" fmla="*/ 1652610 w 8653150"/>
              <a:gd name="connsiteY4" fmla="*/ 3398605 h 3398614"/>
              <a:gd name="connsiteX5" fmla="*/ 9 w 8653150"/>
              <a:gd name="connsiteY5" fmla="*/ 1298152 h 3398614"/>
              <a:gd name="connsiteX0" fmla="*/ 606505 w 7000531"/>
              <a:gd name="connsiteY0" fmla="*/ 614273 h 3398605"/>
              <a:gd name="connsiteX1" fmla="*/ 2673965 w 7000531"/>
              <a:gd name="connsiteY1" fmla="*/ 0 h 3398605"/>
              <a:gd name="connsiteX2" fmla="*/ 7000531 w 7000531"/>
              <a:gd name="connsiteY2" fmla="*/ 1298152 h 3398605"/>
              <a:gd name="connsiteX3" fmla="*/ 5347930 w 7000531"/>
              <a:gd name="connsiteY3" fmla="*/ 3398605 h 3398605"/>
              <a:gd name="connsiteX4" fmla="*/ 0 w 7000531"/>
              <a:gd name="connsiteY4" fmla="*/ 3398605 h 3398605"/>
              <a:gd name="connsiteX5" fmla="*/ 606505 w 7000531"/>
              <a:gd name="connsiteY5" fmla="*/ 614273 h 3398605"/>
              <a:gd name="connsiteX0" fmla="*/ 383668 w 7000531"/>
              <a:gd name="connsiteY0" fmla="*/ 652693 h 3398605"/>
              <a:gd name="connsiteX1" fmla="*/ 2673965 w 7000531"/>
              <a:gd name="connsiteY1" fmla="*/ 0 h 3398605"/>
              <a:gd name="connsiteX2" fmla="*/ 7000531 w 7000531"/>
              <a:gd name="connsiteY2" fmla="*/ 1298152 h 3398605"/>
              <a:gd name="connsiteX3" fmla="*/ 5347930 w 7000531"/>
              <a:gd name="connsiteY3" fmla="*/ 3398605 h 3398605"/>
              <a:gd name="connsiteX4" fmla="*/ 0 w 7000531"/>
              <a:gd name="connsiteY4" fmla="*/ 3398605 h 3398605"/>
              <a:gd name="connsiteX5" fmla="*/ 383668 w 7000531"/>
              <a:gd name="connsiteY5" fmla="*/ 652693 h 3398605"/>
              <a:gd name="connsiteX0" fmla="*/ 383668 w 7000531"/>
              <a:gd name="connsiteY0" fmla="*/ 673381 h 3419293"/>
              <a:gd name="connsiteX1" fmla="*/ 5036510 w 7000531"/>
              <a:gd name="connsiteY1" fmla="*/ 0 h 3419293"/>
              <a:gd name="connsiteX2" fmla="*/ 7000531 w 7000531"/>
              <a:gd name="connsiteY2" fmla="*/ 1318840 h 3419293"/>
              <a:gd name="connsiteX3" fmla="*/ 5347930 w 7000531"/>
              <a:gd name="connsiteY3" fmla="*/ 3419293 h 3419293"/>
              <a:gd name="connsiteX4" fmla="*/ 0 w 7000531"/>
              <a:gd name="connsiteY4" fmla="*/ 3419293 h 3419293"/>
              <a:gd name="connsiteX5" fmla="*/ 383668 w 7000531"/>
              <a:gd name="connsiteY5" fmla="*/ 673381 h 3419293"/>
              <a:gd name="connsiteX0" fmla="*/ 383668 w 6988119"/>
              <a:gd name="connsiteY0" fmla="*/ 673381 h 3419293"/>
              <a:gd name="connsiteX1" fmla="*/ 5036510 w 6988119"/>
              <a:gd name="connsiteY1" fmla="*/ 0 h 3419293"/>
              <a:gd name="connsiteX2" fmla="*/ 6988119 w 6988119"/>
              <a:gd name="connsiteY2" fmla="*/ 1509167 h 3419293"/>
              <a:gd name="connsiteX3" fmla="*/ 5347930 w 6988119"/>
              <a:gd name="connsiteY3" fmla="*/ 3419293 h 3419293"/>
              <a:gd name="connsiteX4" fmla="*/ 0 w 6988119"/>
              <a:gd name="connsiteY4" fmla="*/ 3419293 h 3419293"/>
              <a:gd name="connsiteX5" fmla="*/ 383668 w 6988119"/>
              <a:gd name="connsiteY5" fmla="*/ 673381 h 3419293"/>
              <a:gd name="connsiteX0" fmla="*/ 2026488 w 8630939"/>
              <a:gd name="connsiteY0" fmla="*/ 673381 h 3419293"/>
              <a:gd name="connsiteX1" fmla="*/ 6679330 w 8630939"/>
              <a:gd name="connsiteY1" fmla="*/ 0 h 3419293"/>
              <a:gd name="connsiteX2" fmla="*/ 8630939 w 8630939"/>
              <a:gd name="connsiteY2" fmla="*/ 1509167 h 3419293"/>
              <a:gd name="connsiteX3" fmla="*/ 6990750 w 8630939"/>
              <a:gd name="connsiteY3" fmla="*/ 3419293 h 3419293"/>
              <a:gd name="connsiteX4" fmla="*/ 0 w 8630939"/>
              <a:gd name="connsiteY4" fmla="*/ 3365049 h 3419293"/>
              <a:gd name="connsiteX5" fmla="*/ 2026488 w 8630939"/>
              <a:gd name="connsiteY5" fmla="*/ 673381 h 3419293"/>
              <a:gd name="connsiteX0" fmla="*/ 2026488 w 8630939"/>
              <a:gd name="connsiteY0" fmla="*/ 673381 h 3365049"/>
              <a:gd name="connsiteX1" fmla="*/ 6679330 w 8630939"/>
              <a:gd name="connsiteY1" fmla="*/ 0 h 3365049"/>
              <a:gd name="connsiteX2" fmla="*/ 8630939 w 8630939"/>
              <a:gd name="connsiteY2" fmla="*/ 1509167 h 3365049"/>
              <a:gd name="connsiteX3" fmla="*/ 8625821 w 8630939"/>
              <a:gd name="connsiteY3" fmla="*/ 3357300 h 3365049"/>
              <a:gd name="connsiteX4" fmla="*/ 0 w 8630939"/>
              <a:gd name="connsiteY4" fmla="*/ 3365049 h 3365049"/>
              <a:gd name="connsiteX5" fmla="*/ 2026488 w 8630939"/>
              <a:gd name="connsiteY5" fmla="*/ 673381 h 3365049"/>
              <a:gd name="connsiteX0" fmla="*/ 1989165 w 8630939"/>
              <a:gd name="connsiteY0" fmla="*/ 664050 h 3365049"/>
              <a:gd name="connsiteX1" fmla="*/ 6679330 w 8630939"/>
              <a:gd name="connsiteY1" fmla="*/ 0 h 3365049"/>
              <a:gd name="connsiteX2" fmla="*/ 8630939 w 8630939"/>
              <a:gd name="connsiteY2" fmla="*/ 1509167 h 3365049"/>
              <a:gd name="connsiteX3" fmla="*/ 8625821 w 8630939"/>
              <a:gd name="connsiteY3" fmla="*/ 3357300 h 3365049"/>
              <a:gd name="connsiteX4" fmla="*/ 0 w 8630939"/>
              <a:gd name="connsiteY4" fmla="*/ 3365049 h 3365049"/>
              <a:gd name="connsiteX5" fmla="*/ 1989165 w 8630939"/>
              <a:gd name="connsiteY5" fmla="*/ 664050 h 336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0939" h="3365049">
                <a:moveTo>
                  <a:pt x="1989165" y="664050"/>
                </a:moveTo>
                <a:lnTo>
                  <a:pt x="6679330" y="0"/>
                </a:lnTo>
                <a:lnTo>
                  <a:pt x="8630939" y="1509167"/>
                </a:lnTo>
                <a:lnTo>
                  <a:pt x="8625821" y="3357300"/>
                </a:lnTo>
                <a:lnTo>
                  <a:pt x="0" y="3365049"/>
                </a:lnTo>
                <a:lnTo>
                  <a:pt x="1989165" y="664050"/>
                </a:lnTo>
                <a:close/>
              </a:path>
            </a:pathLst>
          </a:custGeom>
        </p:spPr>
        <p:txBody>
          <a:bodyPr lIns="68461" tIns="34231" rIns="68461" bIns="34231"/>
          <a:lstStyle>
            <a:lvl1pPr marL="0" indent="0" algn="ctr">
              <a:buNone/>
              <a:defRPr sz="1200" baseline="-25000"/>
            </a:lvl1pPr>
          </a:lstStyle>
          <a:p>
            <a:r>
              <a:rPr lang="ru-RU" dirty="0"/>
              <a:t>                                </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dirty="0"/>
              <a:t>                          Рисунок</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11" name="Текст 10"/>
          <p:cNvSpPr>
            <a:spLocks noGrp="1"/>
          </p:cNvSpPr>
          <p:nvPr>
            <p:ph type="body" sz="quarter" idx="10"/>
          </p:nvPr>
        </p:nvSpPr>
        <p:spPr>
          <a:xfrm>
            <a:off x="441132" y="1499243"/>
            <a:ext cx="2624261" cy="2777657"/>
          </a:xfrm>
          <a:prstGeom prst="rect">
            <a:avLst/>
          </a:prstGeom>
        </p:spPr>
        <p:txBody>
          <a:bodyPr lIns="68461" tIns="34231" rIns="68461" bIns="34231"/>
          <a:lstStyle>
            <a:lvl1pPr marL="0" indent="0" algn="l">
              <a:buNone/>
              <a:defRPr sz="900" i="0"/>
            </a:lvl1pPr>
            <a:lvl2pPr>
              <a:defRPr sz="1200"/>
            </a:lvl2pPr>
            <a:lvl3pPr>
              <a:defRPr sz="900"/>
            </a:lvl3pPr>
            <a:lvl4pPr>
              <a:defRPr sz="800"/>
            </a:lvl4pPr>
            <a:lvl5pPr>
              <a:defRPr sz="800"/>
            </a:lvl5pPr>
          </a:lstStyle>
          <a:p>
            <a:pPr lvl="0"/>
            <a:r>
              <a:rPr lang="ru-RU"/>
              <a:t>Образец текста</a:t>
            </a:r>
          </a:p>
        </p:txBody>
      </p:sp>
      <p:sp>
        <p:nvSpPr>
          <p:cNvPr id="12" name="Текст 10"/>
          <p:cNvSpPr>
            <a:spLocks noGrp="1"/>
          </p:cNvSpPr>
          <p:nvPr>
            <p:ph type="body" sz="quarter" idx="11"/>
          </p:nvPr>
        </p:nvSpPr>
        <p:spPr>
          <a:xfrm>
            <a:off x="3281086" y="1499065"/>
            <a:ext cx="2624261" cy="2777657"/>
          </a:xfrm>
          <a:prstGeom prst="rect">
            <a:avLst/>
          </a:prstGeom>
        </p:spPr>
        <p:txBody>
          <a:bodyPr lIns="68461" tIns="34231" rIns="68461" bIns="34231"/>
          <a:lstStyle>
            <a:lvl1pPr marL="0" indent="0" algn="l">
              <a:buNone/>
              <a:defRPr sz="900"/>
            </a:lvl1pPr>
            <a:lvl2pPr>
              <a:defRPr sz="1200"/>
            </a:lvl2pPr>
            <a:lvl3pPr>
              <a:defRPr sz="900"/>
            </a:lvl3pPr>
            <a:lvl4pPr>
              <a:defRPr sz="800"/>
            </a:lvl4pPr>
            <a:lvl5pPr>
              <a:defRPr sz="800"/>
            </a:lvl5pPr>
          </a:lstStyle>
          <a:p>
            <a:pPr lvl="0"/>
            <a:r>
              <a:rPr lang="ru-RU"/>
              <a:t>Образец текста</a:t>
            </a:r>
          </a:p>
        </p:txBody>
      </p:sp>
      <p:sp>
        <p:nvSpPr>
          <p:cNvPr id="13" name="Текст 10"/>
          <p:cNvSpPr>
            <a:spLocks noGrp="1"/>
          </p:cNvSpPr>
          <p:nvPr>
            <p:ph type="body" sz="quarter" idx="12"/>
          </p:nvPr>
        </p:nvSpPr>
        <p:spPr>
          <a:xfrm>
            <a:off x="6120795" y="1499065"/>
            <a:ext cx="2624261" cy="2777657"/>
          </a:xfrm>
          <a:prstGeom prst="rect">
            <a:avLst/>
          </a:prstGeom>
        </p:spPr>
        <p:txBody>
          <a:bodyPr lIns="68461" tIns="34231" rIns="68461" bIns="34231"/>
          <a:lstStyle>
            <a:lvl1pPr marL="0" indent="0" algn="l">
              <a:buNone/>
              <a:defRPr sz="900"/>
            </a:lvl1pPr>
            <a:lvl2pPr>
              <a:defRPr sz="1200"/>
            </a:lvl2pPr>
            <a:lvl3pPr>
              <a:defRPr sz="900"/>
            </a:lvl3pPr>
            <a:lvl4pPr>
              <a:defRPr sz="800"/>
            </a:lvl4pPr>
            <a:lvl5pPr>
              <a:defRPr sz="800"/>
            </a:lvl5pPr>
          </a:lstStyle>
          <a:p>
            <a:pPr lvl="0"/>
            <a:r>
              <a:rPr lang="ru-RU"/>
              <a:t>Образец текста</a:t>
            </a:r>
          </a:p>
        </p:txBody>
      </p:sp>
      <p:sp>
        <p:nvSpPr>
          <p:cNvPr id="5" name="Текст 4"/>
          <p:cNvSpPr>
            <a:spLocks noGrp="1"/>
          </p:cNvSpPr>
          <p:nvPr>
            <p:ph type="body" sz="quarter" idx="13" hasCustomPrompt="1"/>
          </p:nvPr>
        </p:nvSpPr>
        <p:spPr>
          <a:xfrm>
            <a:off x="375912" y="297708"/>
            <a:ext cx="3227852" cy="487015"/>
          </a:xfrm>
          <a:prstGeom prst="rect">
            <a:avLst/>
          </a:prstGeom>
        </p:spPr>
        <p:txBody>
          <a:bodyPr lIns="68461" tIns="34231" rIns="68461" bIns="34231"/>
          <a:lstStyle>
            <a:lvl1pPr marL="0" indent="0">
              <a:buNone/>
              <a:defRPr sz="2400">
                <a:solidFill>
                  <a:schemeClr val="bg1"/>
                </a:solidFill>
              </a:defRPr>
            </a:lvl1pPr>
          </a:lstStyle>
          <a:p>
            <a:pPr lvl="0"/>
            <a:r>
              <a:rPr lang="ru-RU" dirty="0"/>
              <a:t>Текст в три колонки</a:t>
            </a:r>
          </a:p>
        </p:txBody>
      </p:sp>
      <p:sp>
        <p:nvSpPr>
          <p:cNvPr id="7" name="Текст 6"/>
          <p:cNvSpPr>
            <a:spLocks noGrp="1"/>
          </p:cNvSpPr>
          <p:nvPr>
            <p:ph type="body" sz="quarter" idx="14" hasCustomPrompt="1"/>
          </p:nvPr>
        </p:nvSpPr>
        <p:spPr>
          <a:xfrm>
            <a:off x="375911" y="839147"/>
            <a:ext cx="3227889" cy="216575"/>
          </a:xfrm>
          <a:prstGeom prst="rect">
            <a:avLst/>
          </a:prstGeom>
        </p:spPr>
        <p:txBody>
          <a:bodyPr lIns="68461" tIns="34231" rIns="68461" bIns="34231"/>
          <a:lstStyle>
            <a:lvl1pPr marL="0" indent="0">
              <a:buNone/>
              <a:defRPr sz="1200">
                <a:solidFill>
                  <a:schemeClr val="tx1"/>
                </a:solidFill>
              </a:defRPr>
            </a:lvl1pPr>
          </a:lstStyle>
          <a:p>
            <a:pPr lvl="0"/>
            <a:r>
              <a:rPr lang="ru-RU" dirty="0"/>
              <a:t>Подзаголовок темы страницы</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12" name="Текст 11"/>
          <p:cNvSpPr>
            <a:spLocks noGrp="1"/>
          </p:cNvSpPr>
          <p:nvPr>
            <p:ph type="body" sz="quarter" idx="10"/>
          </p:nvPr>
        </p:nvSpPr>
        <p:spPr>
          <a:xfrm>
            <a:off x="684229" y="1499243"/>
            <a:ext cx="3619179" cy="2936414"/>
          </a:xfrm>
          <a:prstGeom prst="rect">
            <a:avLst/>
          </a:prstGeom>
        </p:spPr>
        <p:txBody>
          <a:bodyPr lIns="68461" tIns="34231" rIns="68461" bIns="34231"/>
          <a:lstStyle>
            <a:lvl1pPr marL="342306" indent="-342306">
              <a:buFont typeface="+mj-lt"/>
              <a:buAutoNum type="arabicPeriod"/>
              <a:defRPr sz="1500"/>
            </a:lvl1pPr>
            <a:lvl2pPr>
              <a:buFont typeface="+mj-lt"/>
              <a:buAutoNum type="arabicPeriod"/>
              <a:defRPr sz="1300"/>
            </a:lvl2pPr>
            <a:lvl3pPr marL="1170948" indent="-256729">
              <a:buFont typeface="+mj-lt"/>
              <a:buAutoNum type="arabicPeriod"/>
              <a:defRPr sz="1000"/>
            </a:lvl3pPr>
            <a:lvl4pPr>
              <a:buFont typeface="+mj-lt"/>
              <a:buAutoNum type="arabicPeriod"/>
              <a:defRPr sz="900"/>
            </a:lvl4pPr>
            <a:lvl5pPr>
              <a:buFont typeface="+mj-lt"/>
              <a:buAutoNum type="arabicPeriod"/>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4" name="Текст 11"/>
          <p:cNvSpPr>
            <a:spLocks noGrp="1"/>
          </p:cNvSpPr>
          <p:nvPr>
            <p:ph type="body" sz="quarter" idx="12"/>
          </p:nvPr>
        </p:nvSpPr>
        <p:spPr>
          <a:xfrm>
            <a:off x="4666274" y="1488873"/>
            <a:ext cx="3619179" cy="2936414"/>
          </a:xfrm>
          <a:prstGeom prst="rect">
            <a:avLst/>
          </a:prstGeom>
        </p:spPr>
        <p:txBody>
          <a:bodyPr lIns="68461" tIns="34231" rIns="68461" bIns="34231"/>
          <a:lstStyle>
            <a:lvl1pPr marL="342306" indent="-342306">
              <a:buFont typeface="+mj-lt"/>
              <a:buAutoNum type="arabicPeriod"/>
              <a:defRPr sz="1500"/>
            </a:lvl1pPr>
            <a:lvl2pPr>
              <a:buFont typeface="+mj-lt"/>
              <a:buAutoNum type="arabicPeriod"/>
              <a:defRPr sz="1300"/>
            </a:lvl2pPr>
            <a:lvl3pPr marL="1170948" indent="-256729">
              <a:buFont typeface="+mj-lt"/>
              <a:buAutoNum type="arabicPeriod"/>
              <a:defRPr sz="1000"/>
            </a:lvl3pPr>
            <a:lvl4pPr>
              <a:buFont typeface="+mj-lt"/>
              <a:buAutoNum type="arabicPeriod"/>
              <a:defRPr sz="900"/>
            </a:lvl4pPr>
            <a:lvl5pPr>
              <a:buFont typeface="+mj-lt"/>
              <a:buAutoNum type="arabicPeriod"/>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Текст 3"/>
          <p:cNvSpPr>
            <a:spLocks noGrp="1"/>
          </p:cNvSpPr>
          <p:nvPr>
            <p:ph type="body" sz="quarter" idx="13" hasCustomPrompt="1"/>
          </p:nvPr>
        </p:nvSpPr>
        <p:spPr>
          <a:xfrm>
            <a:off x="375911" y="839147"/>
            <a:ext cx="2582756" cy="216053"/>
          </a:xfrm>
          <a:prstGeom prst="rect">
            <a:avLst/>
          </a:prstGeom>
          <a:solidFill>
            <a:schemeClr val="bg1"/>
          </a:solidFill>
        </p:spPr>
        <p:txBody>
          <a:bodyPr lIns="68461" tIns="34231" rIns="68461" bIns="34231"/>
          <a:lstStyle>
            <a:lvl1pPr marL="0" indent="0">
              <a:buNone/>
              <a:defRPr sz="1200" baseline="0">
                <a:solidFill>
                  <a:schemeClr val="tx1"/>
                </a:solidFill>
              </a:defRPr>
            </a:lvl1pPr>
          </a:lstStyle>
          <a:p>
            <a:pPr lvl="0"/>
            <a:r>
              <a:rPr lang="ru-RU" dirty="0"/>
              <a:t>Подзаголовок темы страницы</a:t>
            </a:r>
          </a:p>
        </p:txBody>
      </p:sp>
      <p:sp>
        <p:nvSpPr>
          <p:cNvPr id="6" name="Текст 5"/>
          <p:cNvSpPr>
            <a:spLocks noGrp="1"/>
          </p:cNvSpPr>
          <p:nvPr>
            <p:ph type="body" sz="quarter" idx="14" hasCustomPrompt="1"/>
          </p:nvPr>
        </p:nvSpPr>
        <p:spPr>
          <a:xfrm>
            <a:off x="375911" y="352132"/>
            <a:ext cx="3119940" cy="378391"/>
          </a:xfrm>
          <a:prstGeom prst="rect">
            <a:avLst/>
          </a:prstGeom>
        </p:spPr>
        <p:txBody>
          <a:bodyPr lIns="68461" tIns="34231" rIns="68461" bIns="34231"/>
          <a:lstStyle>
            <a:lvl1pPr marL="0" indent="0">
              <a:buNone/>
              <a:defRPr sz="2400">
                <a:solidFill>
                  <a:schemeClr val="bg1"/>
                </a:solidFill>
              </a:defRPr>
            </a:lvl1pPr>
          </a:lstStyle>
          <a:p>
            <a:pPr lvl="0"/>
            <a:r>
              <a:rPr lang="ru-RU" dirty="0"/>
              <a:t>Текст в две колонки</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28" name="Рисунок 27"/>
          <p:cNvSpPr>
            <a:spLocks noGrp="1"/>
          </p:cNvSpPr>
          <p:nvPr>
            <p:ph type="pic" sz="quarter" idx="11"/>
          </p:nvPr>
        </p:nvSpPr>
        <p:spPr>
          <a:xfrm>
            <a:off x="521769" y="1532665"/>
            <a:ext cx="2375235" cy="2956707"/>
          </a:xfrm>
          <a:prstGeom prst="rect">
            <a:avLst/>
          </a:prstGeom>
        </p:spPr>
        <p:txBody>
          <a:bodyPr lIns="68461" tIns="34231" rIns="68461" bIns="34231"/>
          <a:lstStyle>
            <a:lvl1pPr>
              <a:defRPr sz="900"/>
            </a:lvl1pPr>
          </a:lstStyle>
          <a:p>
            <a:r>
              <a:rPr lang="ru-RU"/>
              <a:t>Вставка рисунка</a:t>
            </a:r>
            <a:endParaRPr lang="ru-RU" dirty="0"/>
          </a:p>
        </p:txBody>
      </p:sp>
      <p:sp>
        <p:nvSpPr>
          <p:cNvPr id="26" name="Объект 25"/>
          <p:cNvSpPr>
            <a:spLocks noGrp="1"/>
          </p:cNvSpPr>
          <p:nvPr>
            <p:ph sz="quarter" idx="10"/>
          </p:nvPr>
        </p:nvSpPr>
        <p:spPr>
          <a:xfrm>
            <a:off x="3322720" y="1499243"/>
            <a:ext cx="2647791" cy="2967543"/>
          </a:xfrm>
          <a:prstGeom prst="rect">
            <a:avLst/>
          </a:prstGeom>
        </p:spPr>
        <p:txBody>
          <a:bodyPr lIns="68461" tIns="34231" rIns="68461" bIns="34231"/>
          <a:lstStyle>
            <a:lvl1pPr>
              <a:defRPr sz="1500"/>
            </a:lvl1pPr>
            <a:lvl2pPr>
              <a:defRPr sz="1300"/>
            </a:lvl2pPr>
            <a:lvl3pPr>
              <a:defRPr sz="1000"/>
            </a:lvl3pPr>
            <a:lvl4pPr>
              <a:defRPr sz="900"/>
            </a:lvl4pPr>
            <a:lvl5pP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6" name="Rectangle 17"/>
          <p:cNvSpPr>
            <a:spLocks noChangeArrowheads="1"/>
          </p:cNvSpPr>
          <p:nvPr/>
        </p:nvSpPr>
        <p:spPr bwMode="auto">
          <a:xfrm>
            <a:off x="623751" y="3362553"/>
            <a:ext cx="2011182" cy="99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61" tIns="34231" rIns="68461" bIns="34231">
            <a:spAutoFit/>
          </a:bodyPr>
          <a:lstStyle>
            <a:lvl1pPr>
              <a:defRPr sz="2400">
                <a:solidFill>
                  <a:schemeClr val="tx1"/>
                </a:solidFill>
                <a:latin typeface="Open Sans Light" charset="0"/>
                <a:ea typeface="ＭＳ Ｐゴシック" charset="-128"/>
              </a:defRPr>
            </a:lvl1pPr>
            <a:lvl2pPr marL="742950" indent="-285750">
              <a:defRPr sz="2400">
                <a:solidFill>
                  <a:schemeClr val="tx1"/>
                </a:solidFill>
                <a:latin typeface="Open Sans Light" charset="0"/>
                <a:ea typeface="ＭＳ Ｐゴシック" charset="-128"/>
              </a:defRPr>
            </a:lvl2pPr>
            <a:lvl3pPr marL="1143000" indent="-228600">
              <a:defRPr sz="2400">
                <a:solidFill>
                  <a:schemeClr val="tx1"/>
                </a:solidFill>
                <a:latin typeface="Open Sans Light" charset="0"/>
                <a:ea typeface="ＭＳ Ｐゴシック" charset="-128"/>
              </a:defRPr>
            </a:lvl3pPr>
            <a:lvl4pPr marL="1600200" indent="-228600">
              <a:defRPr sz="2400">
                <a:solidFill>
                  <a:schemeClr val="tx1"/>
                </a:solidFill>
                <a:latin typeface="Open Sans Light" charset="0"/>
                <a:ea typeface="ＭＳ Ｐゴシック" charset="-128"/>
              </a:defRPr>
            </a:lvl4pPr>
            <a:lvl5pPr marL="2057400" indent="-228600">
              <a:defRPr sz="2400">
                <a:solidFill>
                  <a:schemeClr val="tx1"/>
                </a:solidFill>
                <a:latin typeface="Open Sans Light" charset="0"/>
                <a:ea typeface="ＭＳ Ｐゴシック" charset="-128"/>
              </a:defRPr>
            </a:lvl5pPr>
            <a:lvl6pPr marL="2514600" indent="-228600" eaLnBrk="0" fontAlgn="base" hangingPunct="0">
              <a:spcBef>
                <a:spcPct val="0"/>
              </a:spcBef>
              <a:spcAft>
                <a:spcPct val="0"/>
              </a:spcAft>
              <a:defRPr sz="2400">
                <a:solidFill>
                  <a:schemeClr val="tx1"/>
                </a:solidFill>
                <a:latin typeface="Open Sans Light" charset="0"/>
                <a:ea typeface="ＭＳ Ｐゴシック" charset="-128"/>
              </a:defRPr>
            </a:lvl6pPr>
            <a:lvl7pPr marL="2971800" indent="-228600" eaLnBrk="0" fontAlgn="base" hangingPunct="0">
              <a:spcBef>
                <a:spcPct val="0"/>
              </a:spcBef>
              <a:spcAft>
                <a:spcPct val="0"/>
              </a:spcAft>
              <a:defRPr sz="2400">
                <a:solidFill>
                  <a:schemeClr val="tx1"/>
                </a:solidFill>
                <a:latin typeface="Open Sans Light" charset="0"/>
                <a:ea typeface="ＭＳ Ｐゴシック" charset="-128"/>
              </a:defRPr>
            </a:lvl7pPr>
            <a:lvl8pPr marL="3429000" indent="-228600" eaLnBrk="0" fontAlgn="base" hangingPunct="0">
              <a:spcBef>
                <a:spcPct val="0"/>
              </a:spcBef>
              <a:spcAft>
                <a:spcPct val="0"/>
              </a:spcAft>
              <a:defRPr sz="2400">
                <a:solidFill>
                  <a:schemeClr val="tx1"/>
                </a:solidFill>
                <a:latin typeface="Open Sans Light" charset="0"/>
                <a:ea typeface="ＭＳ Ｐゴシック" charset="-128"/>
              </a:defRPr>
            </a:lvl8pPr>
            <a:lvl9pPr marL="3886200" indent="-228600" eaLnBrk="0" fontAlgn="base" hangingPunct="0">
              <a:spcBef>
                <a:spcPct val="0"/>
              </a:spcBef>
              <a:spcAft>
                <a:spcPct val="0"/>
              </a:spcAft>
              <a:defRPr sz="2400">
                <a:solidFill>
                  <a:schemeClr val="tx1"/>
                </a:solidFill>
                <a:latin typeface="Open Sans Light" charset="0"/>
                <a:ea typeface="ＭＳ Ｐゴシック" charset="-128"/>
              </a:defRPr>
            </a:lvl9pPr>
          </a:lstStyle>
          <a:p>
            <a:pPr algn="ctr" eaLnBrk="1" hangingPunct="1">
              <a:lnSpc>
                <a:spcPts val="1235"/>
              </a:lnSpc>
              <a:spcAft>
                <a:spcPts val="1123"/>
              </a:spcAft>
            </a:pPr>
            <a:r>
              <a:rPr lang="en-US" altLang="ru-RU" sz="900">
                <a:solidFill>
                  <a:schemeClr val="bg1"/>
                </a:solidFill>
              </a:rPr>
              <a:t>Lorem ipsum dolor sit amet, consectetur adipiscing elit. Nam viverra euismod odio, gravida pellentesque urna varius vitae. Sed dui lorem, adipiscing in adipiscing et, interdum nec metus. </a:t>
            </a:r>
          </a:p>
        </p:txBody>
      </p:sp>
      <p:sp>
        <p:nvSpPr>
          <p:cNvPr id="17" name="Shape 2784"/>
          <p:cNvSpPr/>
          <p:nvPr/>
        </p:nvSpPr>
        <p:spPr>
          <a:xfrm>
            <a:off x="1434864" y="2950738"/>
            <a:ext cx="369982" cy="343775"/>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0694" tIns="10694" rIns="10694" bIns="10694" anchor="ctr"/>
          <a:lstStyle/>
          <a:p>
            <a:pPr defTabSz="128328"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Объект 25"/>
          <p:cNvSpPr>
            <a:spLocks noGrp="1"/>
          </p:cNvSpPr>
          <p:nvPr>
            <p:ph sz="quarter" idx="12"/>
          </p:nvPr>
        </p:nvSpPr>
        <p:spPr>
          <a:xfrm>
            <a:off x="6131878" y="1499243"/>
            <a:ext cx="2647791" cy="2967543"/>
          </a:xfrm>
          <a:prstGeom prst="rect">
            <a:avLst/>
          </a:prstGeom>
        </p:spPr>
        <p:txBody>
          <a:bodyPr lIns="68461" tIns="34231" rIns="68461" bIns="34231"/>
          <a:lstStyle>
            <a:lvl1pPr>
              <a:defRPr sz="1500"/>
            </a:lvl1pPr>
            <a:lvl2pPr>
              <a:defRPr sz="1300"/>
            </a:lvl2pPr>
            <a:lvl3pPr>
              <a:defRPr sz="1000"/>
            </a:lvl3pPr>
            <a:lvl4pPr>
              <a:defRPr sz="900"/>
            </a:lvl4pPr>
            <a:lvl5pP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3" name="Текст 2"/>
          <p:cNvSpPr>
            <a:spLocks noGrp="1"/>
          </p:cNvSpPr>
          <p:nvPr>
            <p:ph type="body" sz="quarter" idx="13" hasCustomPrompt="1"/>
          </p:nvPr>
        </p:nvSpPr>
        <p:spPr>
          <a:xfrm>
            <a:off x="375911" y="352131"/>
            <a:ext cx="3442488" cy="433300"/>
          </a:xfrm>
          <a:prstGeom prst="rect">
            <a:avLst/>
          </a:prstGeom>
        </p:spPr>
        <p:txBody>
          <a:bodyPr lIns="68461" tIns="34231" rIns="68461" bIns="34231"/>
          <a:lstStyle>
            <a:lvl1pPr marL="0" indent="0">
              <a:buNone/>
              <a:defRPr sz="2400">
                <a:solidFill>
                  <a:schemeClr val="bg1"/>
                </a:solidFill>
              </a:defRPr>
            </a:lvl1pPr>
          </a:lstStyle>
          <a:p>
            <a:pPr lvl="0"/>
            <a:r>
              <a:rPr lang="ru-RU" dirty="0"/>
              <a:t>Текст в две колонки</a:t>
            </a:r>
          </a:p>
        </p:txBody>
      </p:sp>
      <p:sp>
        <p:nvSpPr>
          <p:cNvPr id="5" name="Текст 4"/>
          <p:cNvSpPr>
            <a:spLocks noGrp="1"/>
          </p:cNvSpPr>
          <p:nvPr>
            <p:ph type="body" sz="quarter" idx="14" hasCustomPrompt="1"/>
          </p:nvPr>
        </p:nvSpPr>
        <p:spPr>
          <a:xfrm>
            <a:off x="375911" y="839147"/>
            <a:ext cx="3442488" cy="270961"/>
          </a:xfrm>
          <a:prstGeom prst="rect">
            <a:avLst/>
          </a:prstGeom>
        </p:spPr>
        <p:txBody>
          <a:bodyPr lIns="68461" tIns="34231" rIns="68461" bIns="34231"/>
          <a:lstStyle>
            <a:lvl1pPr marL="0" indent="0">
              <a:buNone/>
              <a:defRPr sz="1200">
                <a:solidFill>
                  <a:schemeClr val="tx1"/>
                </a:solidFill>
              </a:defRPr>
            </a:lvl1pPr>
          </a:lstStyle>
          <a:p>
            <a:pPr lvl="0"/>
            <a:r>
              <a:rPr lang="ru-RU" dirty="0"/>
              <a:t>С фотоизображением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22" name="Текст 21"/>
          <p:cNvSpPr>
            <a:spLocks noGrp="1"/>
          </p:cNvSpPr>
          <p:nvPr>
            <p:ph type="body" sz="quarter" idx="14"/>
          </p:nvPr>
        </p:nvSpPr>
        <p:spPr>
          <a:xfrm>
            <a:off x="6567173" y="3462821"/>
            <a:ext cx="1667289" cy="892861"/>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a:t>Образец текста</a:t>
            </a:r>
          </a:p>
        </p:txBody>
      </p:sp>
      <p:sp>
        <p:nvSpPr>
          <p:cNvPr id="23" name="Текст 21"/>
          <p:cNvSpPr>
            <a:spLocks noGrp="1"/>
          </p:cNvSpPr>
          <p:nvPr>
            <p:ph type="body" sz="quarter" idx="15"/>
          </p:nvPr>
        </p:nvSpPr>
        <p:spPr>
          <a:xfrm>
            <a:off x="841352" y="3467424"/>
            <a:ext cx="1667289" cy="892861"/>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a:t>Образец текста</a:t>
            </a:r>
          </a:p>
        </p:txBody>
      </p:sp>
      <p:sp>
        <p:nvSpPr>
          <p:cNvPr id="18" name="Рисунок 2"/>
          <p:cNvSpPr>
            <a:spLocks noGrp="1"/>
          </p:cNvSpPr>
          <p:nvPr>
            <p:ph type="pic" sz="quarter" idx="13"/>
          </p:nvPr>
        </p:nvSpPr>
        <p:spPr>
          <a:xfrm>
            <a:off x="6713238" y="1795272"/>
            <a:ext cx="1374386" cy="1521922"/>
          </a:xfrm>
          <a:prstGeom prst="rect">
            <a:avLst/>
          </a:prstGeom>
        </p:spPr>
        <p:txBody>
          <a:bodyPr lIns="68461" tIns="34231" rIns="68461" bIns="34231"/>
          <a:lstStyle>
            <a:lvl1pPr>
              <a:defRPr sz="1200"/>
            </a:lvl1pPr>
          </a:lstStyle>
          <a:p>
            <a:r>
              <a:rPr lang="ru-RU"/>
              <a:t>Вставка рисунка</a:t>
            </a:r>
            <a:endParaRPr lang="ru-RU" dirty="0"/>
          </a:p>
        </p:txBody>
      </p:sp>
      <p:sp>
        <p:nvSpPr>
          <p:cNvPr id="17" name="Рисунок 2"/>
          <p:cNvSpPr>
            <a:spLocks noGrp="1"/>
          </p:cNvSpPr>
          <p:nvPr>
            <p:ph type="pic" sz="quarter" idx="12"/>
          </p:nvPr>
        </p:nvSpPr>
        <p:spPr>
          <a:xfrm>
            <a:off x="4802390" y="1779301"/>
            <a:ext cx="1374386" cy="1521922"/>
          </a:xfrm>
          <a:prstGeom prst="rect">
            <a:avLst/>
          </a:prstGeom>
        </p:spPr>
        <p:txBody>
          <a:bodyPr lIns="68461" tIns="34231" rIns="68461" bIns="34231"/>
          <a:lstStyle>
            <a:lvl1pPr>
              <a:defRPr sz="1200"/>
            </a:lvl1pPr>
          </a:lstStyle>
          <a:p>
            <a:r>
              <a:rPr lang="ru-RU"/>
              <a:t>Вставка рисунка</a:t>
            </a:r>
            <a:endParaRPr lang="ru-RU" dirty="0"/>
          </a:p>
        </p:txBody>
      </p:sp>
      <p:sp>
        <p:nvSpPr>
          <p:cNvPr id="16" name="Рисунок 2"/>
          <p:cNvSpPr>
            <a:spLocks noGrp="1"/>
          </p:cNvSpPr>
          <p:nvPr>
            <p:ph type="pic" sz="quarter" idx="11"/>
          </p:nvPr>
        </p:nvSpPr>
        <p:spPr>
          <a:xfrm>
            <a:off x="2908619" y="1795272"/>
            <a:ext cx="1374386" cy="1521922"/>
          </a:xfrm>
          <a:prstGeom prst="rect">
            <a:avLst/>
          </a:prstGeom>
        </p:spPr>
        <p:txBody>
          <a:bodyPr lIns="68461" tIns="34231" rIns="68461" bIns="34231"/>
          <a:lstStyle>
            <a:lvl1pPr>
              <a:defRPr sz="1200"/>
            </a:lvl1pPr>
          </a:lstStyle>
          <a:p>
            <a:r>
              <a:rPr lang="ru-RU"/>
              <a:t>Вставка рисунка</a:t>
            </a:r>
            <a:endParaRPr lang="ru-RU" dirty="0"/>
          </a:p>
        </p:txBody>
      </p:sp>
      <p:sp>
        <p:nvSpPr>
          <p:cNvPr id="3" name="Рисунок 2"/>
          <p:cNvSpPr>
            <a:spLocks noGrp="1"/>
          </p:cNvSpPr>
          <p:nvPr>
            <p:ph type="pic" sz="quarter" idx="10"/>
          </p:nvPr>
        </p:nvSpPr>
        <p:spPr>
          <a:xfrm>
            <a:off x="1006777" y="1800046"/>
            <a:ext cx="1374386" cy="1521922"/>
          </a:xfrm>
          <a:prstGeom prst="rect">
            <a:avLst/>
          </a:prstGeom>
        </p:spPr>
        <p:txBody>
          <a:bodyPr lIns="68461" tIns="34231" rIns="68461" bIns="34231"/>
          <a:lstStyle>
            <a:lvl1pPr>
              <a:defRPr sz="1200"/>
            </a:lvl1pPr>
          </a:lstStyle>
          <a:p>
            <a:r>
              <a:rPr lang="ru-RU"/>
              <a:t>Вставка рисунка</a:t>
            </a:r>
            <a:endParaRPr lang="ru-RU" dirty="0"/>
          </a:p>
        </p:txBody>
      </p:sp>
      <p:sp>
        <p:nvSpPr>
          <p:cNvPr id="24" name="Текст 21"/>
          <p:cNvSpPr>
            <a:spLocks noGrp="1"/>
          </p:cNvSpPr>
          <p:nvPr>
            <p:ph type="body" sz="quarter" idx="16"/>
          </p:nvPr>
        </p:nvSpPr>
        <p:spPr>
          <a:xfrm>
            <a:off x="2743178" y="3462821"/>
            <a:ext cx="1667289" cy="892861"/>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a:t>Образец текста</a:t>
            </a:r>
          </a:p>
        </p:txBody>
      </p:sp>
      <p:sp>
        <p:nvSpPr>
          <p:cNvPr id="25" name="Текст 21"/>
          <p:cNvSpPr>
            <a:spLocks noGrp="1"/>
          </p:cNvSpPr>
          <p:nvPr>
            <p:ph type="body" sz="quarter" idx="17"/>
          </p:nvPr>
        </p:nvSpPr>
        <p:spPr>
          <a:xfrm>
            <a:off x="4666275" y="3462821"/>
            <a:ext cx="1667289" cy="892861"/>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a:t>Образец текста</a:t>
            </a:r>
          </a:p>
        </p:txBody>
      </p:sp>
      <p:sp>
        <p:nvSpPr>
          <p:cNvPr id="26" name="Текст 3"/>
          <p:cNvSpPr>
            <a:spLocks noGrp="1"/>
          </p:cNvSpPr>
          <p:nvPr>
            <p:ph type="body" sz="quarter" idx="18" hasCustomPrompt="1"/>
          </p:nvPr>
        </p:nvSpPr>
        <p:spPr>
          <a:xfrm>
            <a:off x="376467" y="839147"/>
            <a:ext cx="2582756" cy="216053"/>
          </a:xfrm>
          <a:prstGeom prst="rect">
            <a:avLst/>
          </a:prstGeom>
          <a:solidFill>
            <a:schemeClr val="bg1"/>
          </a:solidFill>
        </p:spPr>
        <p:txBody>
          <a:bodyPr lIns="68461" tIns="34231" rIns="68461" bIns="34231"/>
          <a:lstStyle>
            <a:lvl1pPr marL="0" indent="0">
              <a:buNone/>
              <a:defRPr sz="1200" baseline="0">
                <a:solidFill>
                  <a:schemeClr val="tx1"/>
                </a:solidFill>
              </a:defRPr>
            </a:lvl1pPr>
          </a:lstStyle>
          <a:p>
            <a:pPr lvl="0"/>
            <a:r>
              <a:rPr lang="ru-RU" dirty="0"/>
              <a:t>С подписями</a:t>
            </a:r>
          </a:p>
        </p:txBody>
      </p:sp>
      <p:sp>
        <p:nvSpPr>
          <p:cNvPr id="27" name="Текст 5"/>
          <p:cNvSpPr>
            <a:spLocks noGrp="1"/>
          </p:cNvSpPr>
          <p:nvPr>
            <p:ph type="body" sz="quarter" idx="19" hasCustomPrompt="1"/>
          </p:nvPr>
        </p:nvSpPr>
        <p:spPr>
          <a:xfrm>
            <a:off x="375911" y="352132"/>
            <a:ext cx="3119940" cy="378391"/>
          </a:xfrm>
          <a:prstGeom prst="rect">
            <a:avLst/>
          </a:prstGeom>
        </p:spPr>
        <p:txBody>
          <a:bodyPr lIns="68461" tIns="34231" rIns="68461" bIns="34231"/>
          <a:lstStyle>
            <a:lvl1pPr marL="0" indent="0">
              <a:buNone/>
              <a:defRPr sz="2400">
                <a:solidFill>
                  <a:schemeClr val="bg1"/>
                </a:solidFill>
              </a:defRPr>
            </a:lvl1pPr>
          </a:lstStyle>
          <a:p>
            <a:pPr lvl="0"/>
            <a:r>
              <a:rPr lang="ru-RU" dirty="0"/>
              <a:t>Фотоизображения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44" name="Shape 2550"/>
          <p:cNvSpPr/>
          <p:nvPr/>
        </p:nvSpPr>
        <p:spPr>
          <a:xfrm>
            <a:off x="4551248" y="1802433"/>
            <a:ext cx="272743" cy="238733"/>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1"/>
          </a:solidFill>
          <a:ln w="12700">
            <a:miter lim="400000"/>
          </a:ln>
        </p:spPr>
        <p:txBody>
          <a:bodyPr lIns="10694" tIns="10694" rIns="10694" bIns="10694" anchor="ctr"/>
          <a:lstStyle/>
          <a:p>
            <a:pPr defTabSz="128328"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550"/>
          <p:cNvSpPr/>
          <p:nvPr/>
        </p:nvSpPr>
        <p:spPr>
          <a:xfrm>
            <a:off x="4551248" y="2657097"/>
            <a:ext cx="272743" cy="238733"/>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4"/>
          </a:solidFill>
          <a:ln w="12700">
            <a:miter lim="400000"/>
          </a:ln>
        </p:spPr>
        <p:txBody>
          <a:bodyPr lIns="10694" tIns="10694" rIns="10694" bIns="10694" anchor="ctr"/>
          <a:lstStyle/>
          <a:p>
            <a:pPr defTabSz="128328"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solidFill>
                <a:srgbClr val="0000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550"/>
          <p:cNvSpPr/>
          <p:nvPr/>
        </p:nvSpPr>
        <p:spPr>
          <a:xfrm>
            <a:off x="4551248" y="3504598"/>
            <a:ext cx="272743" cy="238733"/>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5"/>
          </a:solidFill>
          <a:ln w="12700">
            <a:miter lim="400000"/>
          </a:ln>
        </p:spPr>
        <p:txBody>
          <a:bodyPr lIns="10694" tIns="10694" rIns="10694" bIns="10694" anchor="ctr"/>
          <a:lstStyle/>
          <a:p>
            <a:pPr defTabSz="128328"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Текст 3"/>
          <p:cNvSpPr>
            <a:spLocks noGrp="1"/>
          </p:cNvSpPr>
          <p:nvPr>
            <p:ph type="body" sz="quarter" idx="13" hasCustomPrompt="1"/>
          </p:nvPr>
        </p:nvSpPr>
        <p:spPr>
          <a:xfrm>
            <a:off x="375911" y="839147"/>
            <a:ext cx="2582756" cy="216053"/>
          </a:xfrm>
          <a:prstGeom prst="rect">
            <a:avLst/>
          </a:prstGeom>
          <a:solidFill>
            <a:schemeClr val="bg1"/>
          </a:solidFill>
        </p:spPr>
        <p:txBody>
          <a:bodyPr lIns="68461" tIns="34231" rIns="68461" bIns="34231"/>
          <a:lstStyle>
            <a:lvl1pPr marL="0" indent="0">
              <a:buNone/>
              <a:defRPr sz="1200" baseline="0">
                <a:solidFill>
                  <a:schemeClr val="tx1"/>
                </a:solidFill>
              </a:defRPr>
            </a:lvl1pPr>
          </a:lstStyle>
          <a:p>
            <a:pPr lvl="0"/>
            <a:r>
              <a:rPr lang="ru-RU" dirty="0"/>
              <a:t>Вместе с текстом</a:t>
            </a:r>
          </a:p>
        </p:txBody>
      </p:sp>
      <p:sp>
        <p:nvSpPr>
          <p:cNvPr id="20" name="Текст 5"/>
          <p:cNvSpPr>
            <a:spLocks noGrp="1"/>
          </p:cNvSpPr>
          <p:nvPr>
            <p:ph type="body" sz="quarter" idx="14" hasCustomPrompt="1"/>
          </p:nvPr>
        </p:nvSpPr>
        <p:spPr>
          <a:xfrm>
            <a:off x="375911" y="352132"/>
            <a:ext cx="4311708" cy="378391"/>
          </a:xfrm>
          <a:prstGeom prst="rect">
            <a:avLst/>
          </a:prstGeom>
        </p:spPr>
        <p:txBody>
          <a:bodyPr lIns="68461" tIns="34231" rIns="68461" bIns="34231"/>
          <a:lstStyle>
            <a:lvl1pPr marL="0" indent="0">
              <a:buNone/>
              <a:defRPr sz="2400">
                <a:solidFill>
                  <a:schemeClr val="bg1"/>
                </a:solidFill>
              </a:defRPr>
            </a:lvl1pPr>
          </a:lstStyle>
          <a:p>
            <a:pPr lvl="0"/>
            <a:r>
              <a:rPr lang="ru-RU" dirty="0"/>
              <a:t>Использование графики</a:t>
            </a:r>
          </a:p>
        </p:txBody>
      </p:sp>
      <p:sp>
        <p:nvSpPr>
          <p:cNvPr id="17" name="Рисунок 4"/>
          <p:cNvSpPr>
            <a:spLocks noGrp="1"/>
          </p:cNvSpPr>
          <p:nvPr>
            <p:ph type="pic" sz="quarter" idx="15"/>
          </p:nvPr>
        </p:nvSpPr>
        <p:spPr>
          <a:xfrm>
            <a:off x="376467" y="1272298"/>
            <a:ext cx="3496407" cy="3572637"/>
          </a:xfrm>
          <a:prstGeom prst="rect">
            <a:avLst/>
          </a:prstGeom>
        </p:spPr>
        <p:txBody>
          <a:bodyPr lIns="68461" tIns="34231" rIns="68461" bIns="34231"/>
          <a:lstStyle>
            <a:lvl1pPr marL="0" indent="0">
              <a:buNone/>
              <a:defRPr sz="1200" baseline="0"/>
            </a:lvl1pPr>
          </a:lstStyle>
          <a:p>
            <a:r>
              <a:rPr lang="ru-RU"/>
              <a:t>Вставка рисунка</a:t>
            </a:r>
            <a:endParaRPr lang="ru-RU" dirty="0"/>
          </a:p>
        </p:txBody>
      </p:sp>
      <p:sp>
        <p:nvSpPr>
          <p:cNvPr id="18" name="Текст 21"/>
          <p:cNvSpPr>
            <a:spLocks noGrp="1"/>
          </p:cNvSpPr>
          <p:nvPr>
            <p:ph type="body" sz="quarter" idx="16"/>
          </p:nvPr>
        </p:nvSpPr>
        <p:spPr>
          <a:xfrm>
            <a:off x="4948522" y="1536265"/>
            <a:ext cx="3603855" cy="771070"/>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a:t>Образец текста</a:t>
            </a:r>
          </a:p>
        </p:txBody>
      </p:sp>
      <p:sp>
        <p:nvSpPr>
          <p:cNvPr id="21" name="Текст 21"/>
          <p:cNvSpPr>
            <a:spLocks noGrp="1"/>
          </p:cNvSpPr>
          <p:nvPr>
            <p:ph type="body" sz="quarter" idx="17"/>
          </p:nvPr>
        </p:nvSpPr>
        <p:spPr>
          <a:xfrm>
            <a:off x="4948522" y="2409319"/>
            <a:ext cx="3603855" cy="771070"/>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a:t>Образец текста</a:t>
            </a:r>
          </a:p>
        </p:txBody>
      </p:sp>
      <p:sp>
        <p:nvSpPr>
          <p:cNvPr id="22" name="Текст 21"/>
          <p:cNvSpPr>
            <a:spLocks noGrp="1"/>
          </p:cNvSpPr>
          <p:nvPr>
            <p:ph type="body" sz="quarter" idx="18"/>
          </p:nvPr>
        </p:nvSpPr>
        <p:spPr>
          <a:xfrm>
            <a:off x="4948522" y="3275620"/>
            <a:ext cx="3603855" cy="771070"/>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a:t>Образец текста</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20" name="Shape 2540"/>
          <p:cNvSpPr>
            <a:spLocks noChangeAspect="1"/>
          </p:cNvSpPr>
          <p:nvPr/>
        </p:nvSpPr>
        <p:spPr>
          <a:xfrm>
            <a:off x="611893" y="2026842"/>
            <a:ext cx="296460" cy="29841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28518" tIns="28518" rIns="28518" bIns="28518" anchor="ctr"/>
          <a:lstStyle/>
          <a:p>
            <a:pPr defTabSz="34220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540"/>
          <p:cNvSpPr>
            <a:spLocks noChangeAspect="1"/>
          </p:cNvSpPr>
          <p:nvPr/>
        </p:nvSpPr>
        <p:spPr>
          <a:xfrm>
            <a:off x="611893" y="2905379"/>
            <a:ext cx="296460" cy="29841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28518" tIns="28518" rIns="28518" bIns="28518" anchor="ctr"/>
          <a:lstStyle/>
          <a:p>
            <a:pPr defTabSz="34220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540"/>
          <p:cNvSpPr>
            <a:spLocks noChangeAspect="1"/>
          </p:cNvSpPr>
          <p:nvPr/>
        </p:nvSpPr>
        <p:spPr>
          <a:xfrm>
            <a:off x="611893" y="3825695"/>
            <a:ext cx="296460" cy="29722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28518" tIns="28518" rIns="28518" bIns="28518" anchor="ctr"/>
          <a:lstStyle/>
          <a:p>
            <a:pPr defTabSz="34220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Текст 3"/>
          <p:cNvSpPr>
            <a:spLocks noGrp="1"/>
          </p:cNvSpPr>
          <p:nvPr>
            <p:ph type="body" sz="quarter" idx="13" hasCustomPrompt="1"/>
          </p:nvPr>
        </p:nvSpPr>
        <p:spPr>
          <a:xfrm>
            <a:off x="375911" y="839147"/>
            <a:ext cx="2582756" cy="216053"/>
          </a:xfrm>
          <a:prstGeom prst="rect">
            <a:avLst/>
          </a:prstGeom>
          <a:solidFill>
            <a:schemeClr val="bg1"/>
          </a:solidFill>
        </p:spPr>
        <p:txBody>
          <a:bodyPr lIns="68461" tIns="34231" rIns="68461" bIns="34231"/>
          <a:lstStyle>
            <a:lvl1pPr marL="0" indent="0">
              <a:buNone/>
              <a:defRPr sz="1200" baseline="0">
                <a:solidFill>
                  <a:schemeClr val="tx1"/>
                </a:solidFill>
              </a:defRPr>
            </a:lvl1pPr>
          </a:lstStyle>
          <a:p>
            <a:pPr lvl="0"/>
            <a:r>
              <a:rPr lang="ru-RU" dirty="0"/>
              <a:t>Подзаголовок темы страницы</a:t>
            </a:r>
          </a:p>
        </p:txBody>
      </p:sp>
      <p:sp>
        <p:nvSpPr>
          <p:cNvPr id="33" name="Текст 5"/>
          <p:cNvSpPr>
            <a:spLocks noGrp="1"/>
          </p:cNvSpPr>
          <p:nvPr>
            <p:ph type="body" sz="quarter" idx="14" hasCustomPrompt="1"/>
          </p:nvPr>
        </p:nvSpPr>
        <p:spPr>
          <a:xfrm>
            <a:off x="375911" y="352132"/>
            <a:ext cx="4311708" cy="378391"/>
          </a:xfrm>
          <a:prstGeom prst="rect">
            <a:avLst/>
          </a:prstGeom>
        </p:spPr>
        <p:txBody>
          <a:bodyPr lIns="68461" tIns="34231" rIns="68461" bIns="34231"/>
          <a:lstStyle>
            <a:lvl1pPr marL="0" indent="0">
              <a:buNone/>
              <a:defRPr sz="2400">
                <a:solidFill>
                  <a:schemeClr val="bg1"/>
                </a:solidFill>
              </a:defRPr>
            </a:lvl1pPr>
          </a:lstStyle>
          <a:p>
            <a:pPr lvl="0"/>
            <a:r>
              <a:rPr lang="ru-RU" dirty="0"/>
              <a:t>Использование графиков</a:t>
            </a:r>
          </a:p>
        </p:txBody>
      </p:sp>
      <p:sp>
        <p:nvSpPr>
          <p:cNvPr id="5" name="Рисунок 4"/>
          <p:cNvSpPr>
            <a:spLocks noGrp="1"/>
          </p:cNvSpPr>
          <p:nvPr>
            <p:ph type="pic" sz="quarter" idx="15" hasCustomPrompt="1"/>
          </p:nvPr>
        </p:nvSpPr>
        <p:spPr>
          <a:xfrm>
            <a:off x="5325045" y="1218732"/>
            <a:ext cx="3496407" cy="3572637"/>
          </a:xfrm>
          <a:prstGeom prst="rect">
            <a:avLst/>
          </a:prstGeom>
        </p:spPr>
        <p:txBody>
          <a:bodyPr lIns="68461" tIns="34231" rIns="68461" bIns="34231"/>
          <a:lstStyle>
            <a:lvl1pPr>
              <a:defRPr sz="1200" baseline="0"/>
            </a:lvl1pPr>
          </a:lstStyle>
          <a:p>
            <a:r>
              <a:rPr lang="ru-RU" dirty="0"/>
              <a:t>Вставка графика</a:t>
            </a:r>
          </a:p>
        </p:txBody>
      </p:sp>
      <p:sp>
        <p:nvSpPr>
          <p:cNvPr id="11" name="Текст 21"/>
          <p:cNvSpPr>
            <a:spLocks noGrp="1"/>
          </p:cNvSpPr>
          <p:nvPr>
            <p:ph type="body" sz="quarter" idx="16"/>
          </p:nvPr>
        </p:nvSpPr>
        <p:spPr>
          <a:xfrm>
            <a:off x="1075722" y="1867880"/>
            <a:ext cx="3603855" cy="771070"/>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a:t>Образец текста</a:t>
            </a:r>
          </a:p>
        </p:txBody>
      </p:sp>
      <p:sp>
        <p:nvSpPr>
          <p:cNvPr id="12" name="Текст 21"/>
          <p:cNvSpPr>
            <a:spLocks noGrp="1"/>
          </p:cNvSpPr>
          <p:nvPr>
            <p:ph type="body" sz="quarter" idx="17"/>
          </p:nvPr>
        </p:nvSpPr>
        <p:spPr>
          <a:xfrm>
            <a:off x="1075722" y="2740934"/>
            <a:ext cx="3603855" cy="771070"/>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a:t>Образец текста</a:t>
            </a:r>
          </a:p>
        </p:txBody>
      </p:sp>
      <p:sp>
        <p:nvSpPr>
          <p:cNvPr id="13" name="Текст 21"/>
          <p:cNvSpPr>
            <a:spLocks noGrp="1"/>
          </p:cNvSpPr>
          <p:nvPr>
            <p:ph type="body" sz="quarter" idx="18"/>
          </p:nvPr>
        </p:nvSpPr>
        <p:spPr>
          <a:xfrm>
            <a:off x="1075722" y="3607236"/>
            <a:ext cx="3603855" cy="771070"/>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0" name="Rectangle 24"/>
          <p:cNvSpPr>
            <a:spLocks noChangeArrowheads="1"/>
          </p:cNvSpPr>
          <p:nvPr/>
        </p:nvSpPr>
        <p:spPr bwMode="auto">
          <a:xfrm>
            <a:off x="2583942" y="3793466"/>
            <a:ext cx="444433" cy="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sz="2400">
                <a:solidFill>
                  <a:schemeClr val="tx1"/>
                </a:solidFill>
                <a:latin typeface="Open Sans Light" charset="0"/>
                <a:ea typeface="ＭＳ Ｐゴシック" charset="-128"/>
              </a:defRPr>
            </a:lvl1pPr>
            <a:lvl2pPr marL="742950" indent="-285750">
              <a:defRPr sz="2400">
                <a:solidFill>
                  <a:schemeClr val="tx1"/>
                </a:solidFill>
                <a:latin typeface="Open Sans Light" charset="0"/>
                <a:ea typeface="ＭＳ Ｐゴシック" charset="-128"/>
              </a:defRPr>
            </a:lvl2pPr>
            <a:lvl3pPr marL="1143000" indent="-228600">
              <a:defRPr sz="2400">
                <a:solidFill>
                  <a:schemeClr val="tx1"/>
                </a:solidFill>
                <a:latin typeface="Open Sans Light" charset="0"/>
                <a:ea typeface="ＭＳ Ｐゴシック" charset="-128"/>
              </a:defRPr>
            </a:lvl3pPr>
            <a:lvl4pPr marL="1600200" indent="-228600">
              <a:defRPr sz="2400">
                <a:solidFill>
                  <a:schemeClr val="tx1"/>
                </a:solidFill>
                <a:latin typeface="Open Sans Light" charset="0"/>
                <a:ea typeface="ＭＳ Ｐゴシック" charset="-128"/>
              </a:defRPr>
            </a:lvl4pPr>
            <a:lvl5pPr marL="2057400" indent="-228600">
              <a:defRPr sz="2400">
                <a:solidFill>
                  <a:schemeClr val="tx1"/>
                </a:solidFill>
                <a:latin typeface="Open Sans Light" charset="0"/>
                <a:ea typeface="ＭＳ Ｐゴシック" charset="-128"/>
              </a:defRPr>
            </a:lvl5pPr>
            <a:lvl6pPr marL="2514600" indent="-228600" eaLnBrk="0" fontAlgn="base" hangingPunct="0">
              <a:spcBef>
                <a:spcPct val="0"/>
              </a:spcBef>
              <a:spcAft>
                <a:spcPct val="0"/>
              </a:spcAft>
              <a:defRPr sz="2400">
                <a:solidFill>
                  <a:schemeClr val="tx1"/>
                </a:solidFill>
                <a:latin typeface="Open Sans Light" charset="0"/>
                <a:ea typeface="ＭＳ Ｐゴシック" charset="-128"/>
              </a:defRPr>
            </a:lvl6pPr>
            <a:lvl7pPr marL="2971800" indent="-228600" eaLnBrk="0" fontAlgn="base" hangingPunct="0">
              <a:spcBef>
                <a:spcPct val="0"/>
              </a:spcBef>
              <a:spcAft>
                <a:spcPct val="0"/>
              </a:spcAft>
              <a:defRPr sz="2400">
                <a:solidFill>
                  <a:schemeClr val="tx1"/>
                </a:solidFill>
                <a:latin typeface="Open Sans Light" charset="0"/>
                <a:ea typeface="ＭＳ Ｐゴシック" charset="-128"/>
              </a:defRPr>
            </a:lvl7pPr>
            <a:lvl8pPr marL="3429000" indent="-228600" eaLnBrk="0" fontAlgn="base" hangingPunct="0">
              <a:spcBef>
                <a:spcPct val="0"/>
              </a:spcBef>
              <a:spcAft>
                <a:spcPct val="0"/>
              </a:spcAft>
              <a:defRPr sz="2400">
                <a:solidFill>
                  <a:schemeClr val="tx1"/>
                </a:solidFill>
                <a:latin typeface="Open Sans Light" charset="0"/>
                <a:ea typeface="ＭＳ Ｐゴシック" charset="-128"/>
              </a:defRPr>
            </a:lvl8pPr>
            <a:lvl9pPr marL="3886200" indent="-228600" eaLnBrk="0" fontAlgn="base" hangingPunct="0">
              <a:spcBef>
                <a:spcPct val="0"/>
              </a:spcBef>
              <a:spcAft>
                <a:spcPct val="0"/>
              </a:spcAft>
              <a:defRPr sz="2400">
                <a:solidFill>
                  <a:schemeClr val="tx1"/>
                </a:solidFill>
                <a:latin typeface="Open Sans Light" charset="0"/>
                <a:ea typeface="ＭＳ Ｐゴシック" charset="-128"/>
              </a:defRPr>
            </a:lvl9pPr>
          </a:lstStyle>
          <a:p>
            <a:pPr eaLnBrk="1" hangingPunct="1"/>
            <a:r>
              <a:rPr lang="id-ID" altLang="ru-RU" sz="1200">
                <a:solidFill>
                  <a:schemeClr val="bg1"/>
                </a:solidFill>
              </a:rPr>
              <a:t>45%</a:t>
            </a:r>
            <a:endParaRPr lang="en-US" altLang="ru-RU" sz="1200">
              <a:solidFill>
                <a:schemeClr val="bg1"/>
              </a:solidFill>
            </a:endParaRPr>
          </a:p>
        </p:txBody>
      </p:sp>
      <p:sp>
        <p:nvSpPr>
          <p:cNvPr id="21" name="Rectangle 25"/>
          <p:cNvSpPr>
            <a:spLocks noChangeArrowheads="1"/>
          </p:cNvSpPr>
          <p:nvPr/>
        </p:nvSpPr>
        <p:spPr bwMode="auto">
          <a:xfrm>
            <a:off x="3708117" y="3342261"/>
            <a:ext cx="444433" cy="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sz="2400">
                <a:solidFill>
                  <a:schemeClr val="tx1"/>
                </a:solidFill>
                <a:latin typeface="Open Sans Light" charset="0"/>
                <a:ea typeface="ＭＳ Ｐゴシック" charset="-128"/>
              </a:defRPr>
            </a:lvl1pPr>
            <a:lvl2pPr marL="742950" indent="-285750">
              <a:defRPr sz="2400">
                <a:solidFill>
                  <a:schemeClr val="tx1"/>
                </a:solidFill>
                <a:latin typeface="Open Sans Light" charset="0"/>
                <a:ea typeface="ＭＳ Ｐゴシック" charset="-128"/>
              </a:defRPr>
            </a:lvl2pPr>
            <a:lvl3pPr marL="1143000" indent="-228600">
              <a:defRPr sz="2400">
                <a:solidFill>
                  <a:schemeClr val="tx1"/>
                </a:solidFill>
                <a:latin typeface="Open Sans Light" charset="0"/>
                <a:ea typeface="ＭＳ Ｐゴシック" charset="-128"/>
              </a:defRPr>
            </a:lvl3pPr>
            <a:lvl4pPr marL="1600200" indent="-228600">
              <a:defRPr sz="2400">
                <a:solidFill>
                  <a:schemeClr val="tx1"/>
                </a:solidFill>
                <a:latin typeface="Open Sans Light" charset="0"/>
                <a:ea typeface="ＭＳ Ｐゴシック" charset="-128"/>
              </a:defRPr>
            </a:lvl4pPr>
            <a:lvl5pPr marL="2057400" indent="-228600">
              <a:defRPr sz="2400">
                <a:solidFill>
                  <a:schemeClr val="tx1"/>
                </a:solidFill>
                <a:latin typeface="Open Sans Light" charset="0"/>
                <a:ea typeface="ＭＳ Ｐゴシック" charset="-128"/>
              </a:defRPr>
            </a:lvl5pPr>
            <a:lvl6pPr marL="2514600" indent="-228600" eaLnBrk="0" fontAlgn="base" hangingPunct="0">
              <a:spcBef>
                <a:spcPct val="0"/>
              </a:spcBef>
              <a:spcAft>
                <a:spcPct val="0"/>
              </a:spcAft>
              <a:defRPr sz="2400">
                <a:solidFill>
                  <a:schemeClr val="tx1"/>
                </a:solidFill>
                <a:latin typeface="Open Sans Light" charset="0"/>
                <a:ea typeface="ＭＳ Ｐゴシック" charset="-128"/>
              </a:defRPr>
            </a:lvl6pPr>
            <a:lvl7pPr marL="2971800" indent="-228600" eaLnBrk="0" fontAlgn="base" hangingPunct="0">
              <a:spcBef>
                <a:spcPct val="0"/>
              </a:spcBef>
              <a:spcAft>
                <a:spcPct val="0"/>
              </a:spcAft>
              <a:defRPr sz="2400">
                <a:solidFill>
                  <a:schemeClr val="tx1"/>
                </a:solidFill>
                <a:latin typeface="Open Sans Light" charset="0"/>
                <a:ea typeface="ＭＳ Ｐゴシック" charset="-128"/>
              </a:defRPr>
            </a:lvl7pPr>
            <a:lvl8pPr marL="3429000" indent="-228600" eaLnBrk="0" fontAlgn="base" hangingPunct="0">
              <a:spcBef>
                <a:spcPct val="0"/>
              </a:spcBef>
              <a:spcAft>
                <a:spcPct val="0"/>
              </a:spcAft>
              <a:defRPr sz="2400">
                <a:solidFill>
                  <a:schemeClr val="tx1"/>
                </a:solidFill>
                <a:latin typeface="Open Sans Light" charset="0"/>
                <a:ea typeface="ＭＳ Ｐゴシック" charset="-128"/>
              </a:defRPr>
            </a:lvl8pPr>
            <a:lvl9pPr marL="3886200" indent="-228600" eaLnBrk="0" fontAlgn="base" hangingPunct="0">
              <a:spcBef>
                <a:spcPct val="0"/>
              </a:spcBef>
              <a:spcAft>
                <a:spcPct val="0"/>
              </a:spcAft>
              <a:defRPr sz="2400">
                <a:solidFill>
                  <a:schemeClr val="tx1"/>
                </a:solidFill>
                <a:latin typeface="Open Sans Light" charset="0"/>
                <a:ea typeface="ＭＳ Ｐゴシック" charset="-128"/>
              </a:defRPr>
            </a:lvl9pPr>
          </a:lstStyle>
          <a:p>
            <a:pPr eaLnBrk="1" hangingPunct="1"/>
            <a:r>
              <a:rPr lang="id-ID" altLang="ru-RU" sz="1200" dirty="0">
                <a:solidFill>
                  <a:schemeClr val="bg1"/>
                </a:solidFill>
              </a:rPr>
              <a:t>60%</a:t>
            </a:r>
            <a:endParaRPr lang="en-US" altLang="ru-RU" sz="1200" dirty="0">
              <a:solidFill>
                <a:schemeClr val="bg1"/>
              </a:solidFill>
            </a:endParaRPr>
          </a:p>
        </p:txBody>
      </p:sp>
      <p:sp>
        <p:nvSpPr>
          <p:cNvPr id="22" name="Rectangle 26"/>
          <p:cNvSpPr>
            <a:spLocks noChangeArrowheads="1"/>
          </p:cNvSpPr>
          <p:nvPr/>
        </p:nvSpPr>
        <p:spPr bwMode="auto">
          <a:xfrm>
            <a:off x="4812132" y="3797047"/>
            <a:ext cx="444433" cy="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sz="2400">
                <a:solidFill>
                  <a:schemeClr val="tx1"/>
                </a:solidFill>
                <a:latin typeface="Open Sans Light" charset="0"/>
                <a:ea typeface="ＭＳ Ｐゴシック" charset="-128"/>
              </a:defRPr>
            </a:lvl1pPr>
            <a:lvl2pPr marL="742950" indent="-285750">
              <a:defRPr sz="2400">
                <a:solidFill>
                  <a:schemeClr val="tx1"/>
                </a:solidFill>
                <a:latin typeface="Open Sans Light" charset="0"/>
                <a:ea typeface="ＭＳ Ｐゴシック" charset="-128"/>
              </a:defRPr>
            </a:lvl2pPr>
            <a:lvl3pPr marL="1143000" indent="-228600">
              <a:defRPr sz="2400">
                <a:solidFill>
                  <a:schemeClr val="tx1"/>
                </a:solidFill>
                <a:latin typeface="Open Sans Light" charset="0"/>
                <a:ea typeface="ＭＳ Ｐゴシック" charset="-128"/>
              </a:defRPr>
            </a:lvl3pPr>
            <a:lvl4pPr marL="1600200" indent="-228600">
              <a:defRPr sz="2400">
                <a:solidFill>
                  <a:schemeClr val="tx1"/>
                </a:solidFill>
                <a:latin typeface="Open Sans Light" charset="0"/>
                <a:ea typeface="ＭＳ Ｐゴシック" charset="-128"/>
              </a:defRPr>
            </a:lvl4pPr>
            <a:lvl5pPr marL="2057400" indent="-228600">
              <a:defRPr sz="2400">
                <a:solidFill>
                  <a:schemeClr val="tx1"/>
                </a:solidFill>
                <a:latin typeface="Open Sans Light" charset="0"/>
                <a:ea typeface="ＭＳ Ｐゴシック" charset="-128"/>
              </a:defRPr>
            </a:lvl5pPr>
            <a:lvl6pPr marL="2514600" indent="-228600" eaLnBrk="0" fontAlgn="base" hangingPunct="0">
              <a:spcBef>
                <a:spcPct val="0"/>
              </a:spcBef>
              <a:spcAft>
                <a:spcPct val="0"/>
              </a:spcAft>
              <a:defRPr sz="2400">
                <a:solidFill>
                  <a:schemeClr val="tx1"/>
                </a:solidFill>
                <a:latin typeface="Open Sans Light" charset="0"/>
                <a:ea typeface="ＭＳ Ｐゴシック" charset="-128"/>
              </a:defRPr>
            </a:lvl6pPr>
            <a:lvl7pPr marL="2971800" indent="-228600" eaLnBrk="0" fontAlgn="base" hangingPunct="0">
              <a:spcBef>
                <a:spcPct val="0"/>
              </a:spcBef>
              <a:spcAft>
                <a:spcPct val="0"/>
              </a:spcAft>
              <a:defRPr sz="2400">
                <a:solidFill>
                  <a:schemeClr val="tx1"/>
                </a:solidFill>
                <a:latin typeface="Open Sans Light" charset="0"/>
                <a:ea typeface="ＭＳ Ｐゴシック" charset="-128"/>
              </a:defRPr>
            </a:lvl7pPr>
            <a:lvl8pPr marL="3429000" indent="-228600" eaLnBrk="0" fontAlgn="base" hangingPunct="0">
              <a:spcBef>
                <a:spcPct val="0"/>
              </a:spcBef>
              <a:spcAft>
                <a:spcPct val="0"/>
              </a:spcAft>
              <a:defRPr sz="2400">
                <a:solidFill>
                  <a:schemeClr val="tx1"/>
                </a:solidFill>
                <a:latin typeface="Open Sans Light" charset="0"/>
                <a:ea typeface="ＭＳ Ｐゴシック" charset="-128"/>
              </a:defRPr>
            </a:lvl8pPr>
            <a:lvl9pPr marL="3886200" indent="-228600" eaLnBrk="0" fontAlgn="base" hangingPunct="0">
              <a:spcBef>
                <a:spcPct val="0"/>
              </a:spcBef>
              <a:spcAft>
                <a:spcPct val="0"/>
              </a:spcAft>
              <a:defRPr sz="2400">
                <a:solidFill>
                  <a:schemeClr val="tx1"/>
                </a:solidFill>
                <a:latin typeface="Open Sans Light" charset="0"/>
                <a:ea typeface="ＭＳ Ｐゴシック" charset="-128"/>
              </a:defRPr>
            </a:lvl9pPr>
          </a:lstStyle>
          <a:p>
            <a:pPr eaLnBrk="1" hangingPunct="1"/>
            <a:r>
              <a:rPr lang="id-ID" altLang="ru-RU" sz="1200">
                <a:solidFill>
                  <a:schemeClr val="bg1"/>
                </a:solidFill>
              </a:rPr>
              <a:t>40%</a:t>
            </a:r>
            <a:endParaRPr lang="en-US" altLang="ru-RU" sz="1200">
              <a:solidFill>
                <a:schemeClr val="bg1"/>
              </a:solidFill>
            </a:endParaRPr>
          </a:p>
        </p:txBody>
      </p:sp>
      <p:sp>
        <p:nvSpPr>
          <p:cNvPr id="23" name="Rectangle 27"/>
          <p:cNvSpPr>
            <a:spLocks noChangeArrowheads="1"/>
          </p:cNvSpPr>
          <p:nvPr/>
        </p:nvSpPr>
        <p:spPr bwMode="auto">
          <a:xfrm>
            <a:off x="5843812" y="3797047"/>
            <a:ext cx="444433" cy="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sz="2400">
                <a:solidFill>
                  <a:schemeClr val="tx1"/>
                </a:solidFill>
                <a:latin typeface="Open Sans Light" charset="0"/>
                <a:ea typeface="ＭＳ Ｐゴシック" charset="-128"/>
              </a:defRPr>
            </a:lvl1pPr>
            <a:lvl2pPr marL="742950" indent="-285750">
              <a:defRPr sz="2400">
                <a:solidFill>
                  <a:schemeClr val="tx1"/>
                </a:solidFill>
                <a:latin typeface="Open Sans Light" charset="0"/>
                <a:ea typeface="ＭＳ Ｐゴシック" charset="-128"/>
              </a:defRPr>
            </a:lvl2pPr>
            <a:lvl3pPr marL="1143000" indent="-228600">
              <a:defRPr sz="2400">
                <a:solidFill>
                  <a:schemeClr val="tx1"/>
                </a:solidFill>
                <a:latin typeface="Open Sans Light" charset="0"/>
                <a:ea typeface="ＭＳ Ｐゴシック" charset="-128"/>
              </a:defRPr>
            </a:lvl3pPr>
            <a:lvl4pPr marL="1600200" indent="-228600">
              <a:defRPr sz="2400">
                <a:solidFill>
                  <a:schemeClr val="tx1"/>
                </a:solidFill>
                <a:latin typeface="Open Sans Light" charset="0"/>
                <a:ea typeface="ＭＳ Ｐゴシック" charset="-128"/>
              </a:defRPr>
            </a:lvl4pPr>
            <a:lvl5pPr marL="2057400" indent="-228600">
              <a:defRPr sz="2400">
                <a:solidFill>
                  <a:schemeClr val="tx1"/>
                </a:solidFill>
                <a:latin typeface="Open Sans Light" charset="0"/>
                <a:ea typeface="ＭＳ Ｐゴシック" charset="-128"/>
              </a:defRPr>
            </a:lvl5pPr>
            <a:lvl6pPr marL="2514600" indent="-228600" eaLnBrk="0" fontAlgn="base" hangingPunct="0">
              <a:spcBef>
                <a:spcPct val="0"/>
              </a:spcBef>
              <a:spcAft>
                <a:spcPct val="0"/>
              </a:spcAft>
              <a:defRPr sz="2400">
                <a:solidFill>
                  <a:schemeClr val="tx1"/>
                </a:solidFill>
                <a:latin typeface="Open Sans Light" charset="0"/>
                <a:ea typeface="ＭＳ Ｐゴシック" charset="-128"/>
              </a:defRPr>
            </a:lvl6pPr>
            <a:lvl7pPr marL="2971800" indent="-228600" eaLnBrk="0" fontAlgn="base" hangingPunct="0">
              <a:spcBef>
                <a:spcPct val="0"/>
              </a:spcBef>
              <a:spcAft>
                <a:spcPct val="0"/>
              </a:spcAft>
              <a:defRPr sz="2400">
                <a:solidFill>
                  <a:schemeClr val="tx1"/>
                </a:solidFill>
                <a:latin typeface="Open Sans Light" charset="0"/>
                <a:ea typeface="ＭＳ Ｐゴシック" charset="-128"/>
              </a:defRPr>
            </a:lvl7pPr>
            <a:lvl8pPr marL="3429000" indent="-228600" eaLnBrk="0" fontAlgn="base" hangingPunct="0">
              <a:spcBef>
                <a:spcPct val="0"/>
              </a:spcBef>
              <a:spcAft>
                <a:spcPct val="0"/>
              </a:spcAft>
              <a:defRPr sz="2400">
                <a:solidFill>
                  <a:schemeClr val="tx1"/>
                </a:solidFill>
                <a:latin typeface="Open Sans Light" charset="0"/>
                <a:ea typeface="ＭＳ Ｐゴシック" charset="-128"/>
              </a:defRPr>
            </a:lvl8pPr>
            <a:lvl9pPr marL="3886200" indent="-228600" eaLnBrk="0" fontAlgn="base" hangingPunct="0">
              <a:spcBef>
                <a:spcPct val="0"/>
              </a:spcBef>
              <a:spcAft>
                <a:spcPct val="0"/>
              </a:spcAft>
              <a:defRPr sz="2400">
                <a:solidFill>
                  <a:schemeClr val="tx1"/>
                </a:solidFill>
                <a:latin typeface="Open Sans Light" charset="0"/>
                <a:ea typeface="ＭＳ Ｐゴシック" charset="-128"/>
              </a:defRPr>
            </a:lvl9pPr>
          </a:lstStyle>
          <a:p>
            <a:pPr eaLnBrk="1" hangingPunct="1"/>
            <a:r>
              <a:rPr lang="id-ID" altLang="ru-RU" sz="1200">
                <a:solidFill>
                  <a:schemeClr val="bg1"/>
                </a:solidFill>
              </a:rPr>
              <a:t>20%</a:t>
            </a:r>
            <a:endParaRPr lang="en-US" altLang="ru-RU" sz="1200">
              <a:solidFill>
                <a:schemeClr val="bg1"/>
              </a:solidFill>
            </a:endParaRPr>
          </a:p>
        </p:txBody>
      </p:sp>
      <p:sp>
        <p:nvSpPr>
          <p:cNvPr id="24" name="TextBox 28"/>
          <p:cNvSpPr txBox="1">
            <a:spLocks noChangeArrowheads="1"/>
          </p:cNvSpPr>
          <p:nvPr/>
        </p:nvSpPr>
        <p:spPr bwMode="auto">
          <a:xfrm>
            <a:off x="2370491" y="4072783"/>
            <a:ext cx="852617" cy="2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sz="2400">
                <a:solidFill>
                  <a:schemeClr val="tx1"/>
                </a:solidFill>
                <a:latin typeface="Open Sans Light" charset="0"/>
                <a:ea typeface="ＭＳ Ｐゴシック" charset="-128"/>
              </a:defRPr>
            </a:lvl1pPr>
            <a:lvl2pPr marL="742950" indent="-285750">
              <a:defRPr sz="2400">
                <a:solidFill>
                  <a:schemeClr val="tx1"/>
                </a:solidFill>
                <a:latin typeface="Open Sans Light" charset="0"/>
                <a:ea typeface="ＭＳ Ｐゴシック" charset="-128"/>
              </a:defRPr>
            </a:lvl2pPr>
            <a:lvl3pPr marL="1143000" indent="-228600">
              <a:defRPr sz="2400">
                <a:solidFill>
                  <a:schemeClr val="tx1"/>
                </a:solidFill>
                <a:latin typeface="Open Sans Light" charset="0"/>
                <a:ea typeface="ＭＳ Ｐゴシック" charset="-128"/>
              </a:defRPr>
            </a:lvl3pPr>
            <a:lvl4pPr marL="1600200" indent="-228600">
              <a:defRPr sz="2400">
                <a:solidFill>
                  <a:schemeClr val="tx1"/>
                </a:solidFill>
                <a:latin typeface="Open Sans Light" charset="0"/>
                <a:ea typeface="ＭＳ Ｐゴシック" charset="-128"/>
              </a:defRPr>
            </a:lvl4pPr>
            <a:lvl5pPr marL="2057400" indent="-228600">
              <a:defRPr sz="2400">
                <a:solidFill>
                  <a:schemeClr val="tx1"/>
                </a:solidFill>
                <a:latin typeface="Open Sans Light" charset="0"/>
                <a:ea typeface="ＭＳ Ｐゴシック" charset="-128"/>
              </a:defRPr>
            </a:lvl5pPr>
            <a:lvl6pPr marL="2514600" indent="-228600" eaLnBrk="0" fontAlgn="base" hangingPunct="0">
              <a:spcBef>
                <a:spcPct val="0"/>
              </a:spcBef>
              <a:spcAft>
                <a:spcPct val="0"/>
              </a:spcAft>
              <a:defRPr sz="2400">
                <a:solidFill>
                  <a:schemeClr val="tx1"/>
                </a:solidFill>
                <a:latin typeface="Open Sans Light" charset="0"/>
                <a:ea typeface="ＭＳ Ｐゴシック" charset="-128"/>
              </a:defRPr>
            </a:lvl6pPr>
            <a:lvl7pPr marL="2971800" indent="-228600" eaLnBrk="0" fontAlgn="base" hangingPunct="0">
              <a:spcBef>
                <a:spcPct val="0"/>
              </a:spcBef>
              <a:spcAft>
                <a:spcPct val="0"/>
              </a:spcAft>
              <a:defRPr sz="2400">
                <a:solidFill>
                  <a:schemeClr val="tx1"/>
                </a:solidFill>
                <a:latin typeface="Open Sans Light" charset="0"/>
                <a:ea typeface="ＭＳ Ｐゴシック" charset="-128"/>
              </a:defRPr>
            </a:lvl7pPr>
            <a:lvl8pPr marL="3429000" indent="-228600" eaLnBrk="0" fontAlgn="base" hangingPunct="0">
              <a:spcBef>
                <a:spcPct val="0"/>
              </a:spcBef>
              <a:spcAft>
                <a:spcPct val="0"/>
              </a:spcAft>
              <a:defRPr sz="2400">
                <a:solidFill>
                  <a:schemeClr val="tx1"/>
                </a:solidFill>
                <a:latin typeface="Open Sans Light" charset="0"/>
                <a:ea typeface="ＭＳ Ｐゴシック" charset="-128"/>
              </a:defRPr>
            </a:lvl8pPr>
            <a:lvl9pPr marL="3886200" indent="-228600" eaLnBrk="0" fontAlgn="base" hangingPunct="0">
              <a:spcBef>
                <a:spcPct val="0"/>
              </a:spcBef>
              <a:spcAft>
                <a:spcPct val="0"/>
              </a:spcAft>
              <a:defRPr sz="2400">
                <a:solidFill>
                  <a:schemeClr val="tx1"/>
                </a:solidFill>
                <a:latin typeface="Open Sans Light" charset="0"/>
                <a:ea typeface="ＭＳ Ｐゴシック" charset="-128"/>
              </a:defRPr>
            </a:lvl9pPr>
          </a:lstStyle>
          <a:p>
            <a:pPr algn="ctr" eaLnBrk="1" hangingPunct="1"/>
            <a:r>
              <a:rPr lang="ru-RU" altLang="ru-RU" sz="900">
                <a:solidFill>
                  <a:schemeClr val="bg1"/>
                </a:solidFill>
              </a:rPr>
              <a:t>Показатель 1</a:t>
            </a:r>
            <a:endParaRPr lang="id-ID" altLang="ru-RU" sz="900">
              <a:solidFill>
                <a:schemeClr val="bg1"/>
              </a:solidFill>
            </a:endParaRPr>
          </a:p>
        </p:txBody>
      </p:sp>
      <p:sp>
        <p:nvSpPr>
          <p:cNvPr id="25" name="TextBox 29"/>
          <p:cNvSpPr txBox="1">
            <a:spLocks noChangeArrowheads="1"/>
          </p:cNvSpPr>
          <p:nvPr/>
        </p:nvSpPr>
        <p:spPr bwMode="auto">
          <a:xfrm>
            <a:off x="3540301" y="3733782"/>
            <a:ext cx="668854" cy="48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sz="2400">
                <a:solidFill>
                  <a:schemeClr val="tx1"/>
                </a:solidFill>
                <a:latin typeface="Open Sans Light" charset="0"/>
                <a:ea typeface="ＭＳ Ｐゴシック" charset="-128"/>
              </a:defRPr>
            </a:lvl1pPr>
            <a:lvl2pPr marL="742950" indent="-285750">
              <a:defRPr sz="2400">
                <a:solidFill>
                  <a:schemeClr val="tx1"/>
                </a:solidFill>
                <a:latin typeface="Open Sans Light" charset="0"/>
                <a:ea typeface="ＭＳ Ｐゴシック" charset="-128"/>
              </a:defRPr>
            </a:lvl2pPr>
            <a:lvl3pPr marL="1143000" indent="-228600">
              <a:defRPr sz="2400">
                <a:solidFill>
                  <a:schemeClr val="tx1"/>
                </a:solidFill>
                <a:latin typeface="Open Sans Light" charset="0"/>
                <a:ea typeface="ＭＳ Ｐゴシック" charset="-128"/>
              </a:defRPr>
            </a:lvl3pPr>
            <a:lvl4pPr marL="1600200" indent="-228600">
              <a:defRPr sz="2400">
                <a:solidFill>
                  <a:schemeClr val="tx1"/>
                </a:solidFill>
                <a:latin typeface="Open Sans Light" charset="0"/>
                <a:ea typeface="ＭＳ Ｐゴシック" charset="-128"/>
              </a:defRPr>
            </a:lvl4pPr>
            <a:lvl5pPr marL="2057400" indent="-228600">
              <a:defRPr sz="2400">
                <a:solidFill>
                  <a:schemeClr val="tx1"/>
                </a:solidFill>
                <a:latin typeface="Open Sans Light" charset="0"/>
                <a:ea typeface="ＭＳ Ｐゴシック" charset="-128"/>
              </a:defRPr>
            </a:lvl5pPr>
            <a:lvl6pPr marL="2514600" indent="-228600" eaLnBrk="0" fontAlgn="base" hangingPunct="0">
              <a:spcBef>
                <a:spcPct val="0"/>
              </a:spcBef>
              <a:spcAft>
                <a:spcPct val="0"/>
              </a:spcAft>
              <a:defRPr sz="2400">
                <a:solidFill>
                  <a:schemeClr val="tx1"/>
                </a:solidFill>
                <a:latin typeface="Open Sans Light" charset="0"/>
                <a:ea typeface="ＭＳ Ｐゴシック" charset="-128"/>
              </a:defRPr>
            </a:lvl6pPr>
            <a:lvl7pPr marL="2971800" indent="-228600" eaLnBrk="0" fontAlgn="base" hangingPunct="0">
              <a:spcBef>
                <a:spcPct val="0"/>
              </a:spcBef>
              <a:spcAft>
                <a:spcPct val="0"/>
              </a:spcAft>
              <a:defRPr sz="2400">
                <a:solidFill>
                  <a:schemeClr val="tx1"/>
                </a:solidFill>
                <a:latin typeface="Open Sans Light" charset="0"/>
                <a:ea typeface="ＭＳ Ｐゴシック" charset="-128"/>
              </a:defRPr>
            </a:lvl7pPr>
            <a:lvl8pPr marL="3429000" indent="-228600" eaLnBrk="0" fontAlgn="base" hangingPunct="0">
              <a:spcBef>
                <a:spcPct val="0"/>
              </a:spcBef>
              <a:spcAft>
                <a:spcPct val="0"/>
              </a:spcAft>
              <a:defRPr sz="2400">
                <a:solidFill>
                  <a:schemeClr val="tx1"/>
                </a:solidFill>
                <a:latin typeface="Open Sans Light" charset="0"/>
                <a:ea typeface="ＭＳ Ｐゴシック" charset="-128"/>
              </a:defRPr>
            </a:lvl8pPr>
            <a:lvl9pPr marL="3886200" indent="-228600" eaLnBrk="0" fontAlgn="base" hangingPunct="0">
              <a:spcBef>
                <a:spcPct val="0"/>
              </a:spcBef>
              <a:spcAft>
                <a:spcPct val="0"/>
              </a:spcAft>
              <a:defRPr sz="2400">
                <a:solidFill>
                  <a:schemeClr val="tx1"/>
                </a:solidFill>
                <a:latin typeface="Open Sans Light" charset="0"/>
                <a:ea typeface="ＭＳ Ｐゴシック" charset="-128"/>
              </a:defRPr>
            </a:lvl9pPr>
          </a:lstStyle>
          <a:p>
            <a:pPr algn="ctr" eaLnBrk="1" hangingPunct="1"/>
            <a:r>
              <a:rPr lang="ru-RU" altLang="ru-RU" sz="900">
                <a:solidFill>
                  <a:schemeClr val="bg1"/>
                </a:solidFill>
              </a:rPr>
              <a:t>Потянуть </a:t>
            </a:r>
          </a:p>
          <a:p>
            <a:pPr algn="ctr" eaLnBrk="1" hangingPunct="1"/>
            <a:r>
              <a:rPr lang="ru-RU" altLang="ru-RU" sz="900">
                <a:solidFill>
                  <a:schemeClr val="bg1"/>
                </a:solidFill>
              </a:rPr>
              <a:t>столбец </a:t>
            </a:r>
          </a:p>
          <a:p>
            <a:pPr algn="ctr" eaLnBrk="1" hangingPunct="1"/>
            <a:r>
              <a:rPr lang="ru-RU" altLang="ru-RU" sz="900">
                <a:solidFill>
                  <a:schemeClr val="bg1"/>
                </a:solidFill>
              </a:rPr>
              <a:t>наверх</a:t>
            </a:r>
            <a:endParaRPr lang="id-ID" altLang="ru-RU" sz="900">
              <a:solidFill>
                <a:schemeClr val="bg1"/>
              </a:solidFill>
            </a:endParaRPr>
          </a:p>
        </p:txBody>
      </p:sp>
      <p:sp>
        <p:nvSpPr>
          <p:cNvPr id="26" name="TextBox 30"/>
          <p:cNvSpPr txBox="1">
            <a:spLocks noChangeArrowheads="1"/>
          </p:cNvSpPr>
          <p:nvPr/>
        </p:nvSpPr>
        <p:spPr bwMode="auto">
          <a:xfrm>
            <a:off x="4605797" y="4069202"/>
            <a:ext cx="852618" cy="2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sz="2400">
                <a:solidFill>
                  <a:schemeClr val="tx1"/>
                </a:solidFill>
                <a:latin typeface="Open Sans Light" charset="0"/>
                <a:ea typeface="ＭＳ Ｐゴシック" charset="-128"/>
              </a:defRPr>
            </a:lvl1pPr>
            <a:lvl2pPr marL="742950" indent="-285750">
              <a:defRPr sz="2400">
                <a:solidFill>
                  <a:schemeClr val="tx1"/>
                </a:solidFill>
                <a:latin typeface="Open Sans Light" charset="0"/>
                <a:ea typeface="ＭＳ Ｐゴシック" charset="-128"/>
              </a:defRPr>
            </a:lvl2pPr>
            <a:lvl3pPr marL="1143000" indent="-228600">
              <a:defRPr sz="2400">
                <a:solidFill>
                  <a:schemeClr val="tx1"/>
                </a:solidFill>
                <a:latin typeface="Open Sans Light" charset="0"/>
                <a:ea typeface="ＭＳ Ｐゴシック" charset="-128"/>
              </a:defRPr>
            </a:lvl3pPr>
            <a:lvl4pPr marL="1600200" indent="-228600">
              <a:defRPr sz="2400">
                <a:solidFill>
                  <a:schemeClr val="tx1"/>
                </a:solidFill>
                <a:latin typeface="Open Sans Light" charset="0"/>
                <a:ea typeface="ＭＳ Ｐゴシック" charset="-128"/>
              </a:defRPr>
            </a:lvl4pPr>
            <a:lvl5pPr marL="2057400" indent="-228600">
              <a:defRPr sz="2400">
                <a:solidFill>
                  <a:schemeClr val="tx1"/>
                </a:solidFill>
                <a:latin typeface="Open Sans Light" charset="0"/>
                <a:ea typeface="ＭＳ Ｐゴシック" charset="-128"/>
              </a:defRPr>
            </a:lvl5pPr>
            <a:lvl6pPr marL="2514600" indent="-228600" eaLnBrk="0" fontAlgn="base" hangingPunct="0">
              <a:spcBef>
                <a:spcPct val="0"/>
              </a:spcBef>
              <a:spcAft>
                <a:spcPct val="0"/>
              </a:spcAft>
              <a:defRPr sz="2400">
                <a:solidFill>
                  <a:schemeClr val="tx1"/>
                </a:solidFill>
                <a:latin typeface="Open Sans Light" charset="0"/>
                <a:ea typeface="ＭＳ Ｐゴシック" charset="-128"/>
              </a:defRPr>
            </a:lvl6pPr>
            <a:lvl7pPr marL="2971800" indent="-228600" eaLnBrk="0" fontAlgn="base" hangingPunct="0">
              <a:spcBef>
                <a:spcPct val="0"/>
              </a:spcBef>
              <a:spcAft>
                <a:spcPct val="0"/>
              </a:spcAft>
              <a:defRPr sz="2400">
                <a:solidFill>
                  <a:schemeClr val="tx1"/>
                </a:solidFill>
                <a:latin typeface="Open Sans Light" charset="0"/>
                <a:ea typeface="ＭＳ Ｐゴシック" charset="-128"/>
              </a:defRPr>
            </a:lvl7pPr>
            <a:lvl8pPr marL="3429000" indent="-228600" eaLnBrk="0" fontAlgn="base" hangingPunct="0">
              <a:spcBef>
                <a:spcPct val="0"/>
              </a:spcBef>
              <a:spcAft>
                <a:spcPct val="0"/>
              </a:spcAft>
              <a:defRPr sz="2400">
                <a:solidFill>
                  <a:schemeClr val="tx1"/>
                </a:solidFill>
                <a:latin typeface="Open Sans Light" charset="0"/>
                <a:ea typeface="ＭＳ Ｐゴシック" charset="-128"/>
              </a:defRPr>
            </a:lvl8pPr>
            <a:lvl9pPr marL="3886200" indent="-228600" eaLnBrk="0" fontAlgn="base" hangingPunct="0">
              <a:spcBef>
                <a:spcPct val="0"/>
              </a:spcBef>
              <a:spcAft>
                <a:spcPct val="0"/>
              </a:spcAft>
              <a:defRPr sz="2400">
                <a:solidFill>
                  <a:schemeClr val="tx1"/>
                </a:solidFill>
                <a:latin typeface="Open Sans Light" charset="0"/>
                <a:ea typeface="ＭＳ Ｐゴシック" charset="-128"/>
              </a:defRPr>
            </a:lvl9pPr>
          </a:lstStyle>
          <a:p>
            <a:pPr algn="ctr" eaLnBrk="1" hangingPunct="1"/>
            <a:r>
              <a:rPr lang="ru-RU" altLang="ru-RU" sz="900">
                <a:solidFill>
                  <a:schemeClr val="bg1"/>
                </a:solidFill>
              </a:rPr>
              <a:t>Показатель 3</a:t>
            </a:r>
            <a:endParaRPr lang="id-ID" altLang="ru-RU" sz="900">
              <a:solidFill>
                <a:schemeClr val="bg1"/>
              </a:solidFill>
            </a:endParaRPr>
          </a:p>
        </p:txBody>
      </p:sp>
      <p:sp>
        <p:nvSpPr>
          <p:cNvPr id="27" name="TextBox 31"/>
          <p:cNvSpPr txBox="1">
            <a:spLocks noChangeArrowheads="1"/>
          </p:cNvSpPr>
          <p:nvPr/>
        </p:nvSpPr>
        <p:spPr bwMode="auto">
          <a:xfrm>
            <a:off x="5657636" y="4065621"/>
            <a:ext cx="851432" cy="2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1" tIns="34231" rIns="68461" bIns="34231">
            <a:spAutoFit/>
          </a:bodyPr>
          <a:lstStyle>
            <a:lvl1pPr>
              <a:defRPr sz="2400">
                <a:solidFill>
                  <a:schemeClr val="tx1"/>
                </a:solidFill>
                <a:latin typeface="Open Sans Light" charset="0"/>
                <a:ea typeface="ＭＳ Ｐゴシック" charset="-128"/>
              </a:defRPr>
            </a:lvl1pPr>
            <a:lvl2pPr marL="742950" indent="-285750">
              <a:defRPr sz="2400">
                <a:solidFill>
                  <a:schemeClr val="tx1"/>
                </a:solidFill>
                <a:latin typeface="Open Sans Light" charset="0"/>
                <a:ea typeface="ＭＳ Ｐゴシック" charset="-128"/>
              </a:defRPr>
            </a:lvl2pPr>
            <a:lvl3pPr marL="1143000" indent="-228600">
              <a:defRPr sz="2400">
                <a:solidFill>
                  <a:schemeClr val="tx1"/>
                </a:solidFill>
                <a:latin typeface="Open Sans Light" charset="0"/>
                <a:ea typeface="ＭＳ Ｐゴシック" charset="-128"/>
              </a:defRPr>
            </a:lvl3pPr>
            <a:lvl4pPr marL="1600200" indent="-228600">
              <a:defRPr sz="2400">
                <a:solidFill>
                  <a:schemeClr val="tx1"/>
                </a:solidFill>
                <a:latin typeface="Open Sans Light" charset="0"/>
                <a:ea typeface="ＭＳ Ｐゴシック" charset="-128"/>
              </a:defRPr>
            </a:lvl4pPr>
            <a:lvl5pPr marL="2057400" indent="-228600">
              <a:defRPr sz="2400">
                <a:solidFill>
                  <a:schemeClr val="tx1"/>
                </a:solidFill>
                <a:latin typeface="Open Sans Light" charset="0"/>
                <a:ea typeface="ＭＳ Ｐゴシック" charset="-128"/>
              </a:defRPr>
            </a:lvl5pPr>
            <a:lvl6pPr marL="2514600" indent="-228600" eaLnBrk="0" fontAlgn="base" hangingPunct="0">
              <a:spcBef>
                <a:spcPct val="0"/>
              </a:spcBef>
              <a:spcAft>
                <a:spcPct val="0"/>
              </a:spcAft>
              <a:defRPr sz="2400">
                <a:solidFill>
                  <a:schemeClr val="tx1"/>
                </a:solidFill>
                <a:latin typeface="Open Sans Light" charset="0"/>
                <a:ea typeface="ＭＳ Ｐゴシック" charset="-128"/>
              </a:defRPr>
            </a:lvl6pPr>
            <a:lvl7pPr marL="2971800" indent="-228600" eaLnBrk="0" fontAlgn="base" hangingPunct="0">
              <a:spcBef>
                <a:spcPct val="0"/>
              </a:spcBef>
              <a:spcAft>
                <a:spcPct val="0"/>
              </a:spcAft>
              <a:defRPr sz="2400">
                <a:solidFill>
                  <a:schemeClr val="tx1"/>
                </a:solidFill>
                <a:latin typeface="Open Sans Light" charset="0"/>
                <a:ea typeface="ＭＳ Ｐゴシック" charset="-128"/>
              </a:defRPr>
            </a:lvl7pPr>
            <a:lvl8pPr marL="3429000" indent="-228600" eaLnBrk="0" fontAlgn="base" hangingPunct="0">
              <a:spcBef>
                <a:spcPct val="0"/>
              </a:spcBef>
              <a:spcAft>
                <a:spcPct val="0"/>
              </a:spcAft>
              <a:defRPr sz="2400">
                <a:solidFill>
                  <a:schemeClr val="tx1"/>
                </a:solidFill>
                <a:latin typeface="Open Sans Light" charset="0"/>
                <a:ea typeface="ＭＳ Ｐゴシック" charset="-128"/>
              </a:defRPr>
            </a:lvl8pPr>
            <a:lvl9pPr marL="3886200" indent="-228600" eaLnBrk="0" fontAlgn="base" hangingPunct="0">
              <a:spcBef>
                <a:spcPct val="0"/>
              </a:spcBef>
              <a:spcAft>
                <a:spcPct val="0"/>
              </a:spcAft>
              <a:defRPr sz="2400">
                <a:solidFill>
                  <a:schemeClr val="tx1"/>
                </a:solidFill>
                <a:latin typeface="Open Sans Light" charset="0"/>
                <a:ea typeface="ＭＳ Ｐゴシック" charset="-128"/>
              </a:defRPr>
            </a:lvl9pPr>
          </a:lstStyle>
          <a:p>
            <a:pPr algn="ctr" eaLnBrk="1" hangingPunct="1"/>
            <a:r>
              <a:rPr lang="ru-RU" altLang="ru-RU" sz="900">
                <a:solidFill>
                  <a:schemeClr val="bg1"/>
                </a:solidFill>
              </a:rPr>
              <a:t>Показатель 4</a:t>
            </a:r>
            <a:endParaRPr lang="id-ID" altLang="ru-RU" sz="900">
              <a:solidFill>
                <a:schemeClr val="bg1"/>
              </a:solidFill>
            </a:endParaRPr>
          </a:p>
        </p:txBody>
      </p:sp>
      <p:sp>
        <p:nvSpPr>
          <p:cNvPr id="28" name="Rectangle 32"/>
          <p:cNvSpPr/>
          <p:nvPr/>
        </p:nvSpPr>
        <p:spPr>
          <a:xfrm>
            <a:off x="6967986" y="1945673"/>
            <a:ext cx="1755041" cy="2591446"/>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182563" tIns="182563" rIns="182563" bIns="182563" spcCol="951"/>
          <a:lstStyle/>
          <a:p>
            <a:pPr defTabSz="665578" eaLnBrk="1" fontAlgn="auto" hangingPunct="1">
              <a:lnSpc>
                <a:spcPct val="90000"/>
              </a:lnSpc>
              <a:spcAft>
                <a:spcPts val="200"/>
              </a:spcAft>
              <a:defRPr/>
            </a:pPr>
            <a:endParaRPr lang="en-US" sz="1000" dirty="0">
              <a:solidFill>
                <a:schemeClr val="tx1"/>
              </a:solidFill>
            </a:endParaRPr>
          </a:p>
        </p:txBody>
      </p:sp>
      <p:sp>
        <p:nvSpPr>
          <p:cNvPr id="29" name="Rectangle 33"/>
          <p:cNvSpPr/>
          <p:nvPr/>
        </p:nvSpPr>
        <p:spPr>
          <a:xfrm>
            <a:off x="6967986" y="1371521"/>
            <a:ext cx="1755041" cy="569378"/>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182563" tIns="91282" rIns="182563" bIns="182563" spcCol="951">
            <a:spAutoFit/>
          </a:bodyPr>
          <a:lstStyle/>
          <a:p>
            <a:pPr algn="r" defTabSz="665578" eaLnBrk="1" fontAlgn="auto" hangingPunct="1">
              <a:lnSpc>
                <a:spcPct val="90000"/>
              </a:lnSpc>
              <a:spcAft>
                <a:spcPts val="200"/>
              </a:spcAft>
              <a:defRPr/>
            </a:pPr>
            <a:endParaRPr lang="en-US" sz="2100" dirty="0">
              <a:solidFill>
                <a:srgbClr val="FFFFFF"/>
              </a:solidFill>
            </a:endParaRPr>
          </a:p>
        </p:txBody>
      </p:sp>
      <p:sp>
        <p:nvSpPr>
          <p:cNvPr id="32" name="Rectangle 38"/>
          <p:cNvSpPr/>
          <p:nvPr/>
        </p:nvSpPr>
        <p:spPr>
          <a:xfrm>
            <a:off x="224124" y="1938511"/>
            <a:ext cx="1753855" cy="2591446"/>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182563" tIns="182563" rIns="182563" bIns="182563" spcCol="951"/>
          <a:lstStyle/>
          <a:p>
            <a:pPr defTabSz="665578" eaLnBrk="1" fontAlgn="auto" hangingPunct="1">
              <a:lnSpc>
                <a:spcPct val="90000"/>
              </a:lnSpc>
              <a:spcAft>
                <a:spcPts val="200"/>
              </a:spcAft>
              <a:defRPr/>
            </a:pPr>
            <a:endParaRPr lang="en-US" sz="1000" dirty="0">
              <a:solidFill>
                <a:schemeClr val="tx1"/>
              </a:solidFill>
            </a:endParaRPr>
          </a:p>
        </p:txBody>
      </p:sp>
      <p:sp>
        <p:nvSpPr>
          <p:cNvPr id="33" name="Rectangle 39"/>
          <p:cNvSpPr/>
          <p:nvPr/>
        </p:nvSpPr>
        <p:spPr>
          <a:xfrm>
            <a:off x="224124" y="1364359"/>
            <a:ext cx="1753855" cy="569378"/>
          </a:xfrm>
          <a:prstGeom prst="rect">
            <a:avLst/>
          </a:prstGeom>
          <a:solidFill>
            <a:schemeClr val="tx2"/>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182563" tIns="91282" rIns="182563" bIns="182563" spcCol="951">
            <a:spAutoFit/>
          </a:bodyPr>
          <a:lstStyle/>
          <a:p>
            <a:pPr algn="r" defTabSz="665578" eaLnBrk="1" fontAlgn="auto" hangingPunct="1">
              <a:lnSpc>
                <a:spcPct val="90000"/>
              </a:lnSpc>
              <a:spcAft>
                <a:spcPts val="200"/>
              </a:spcAft>
              <a:defRPr/>
            </a:pPr>
            <a:endParaRPr lang="en-US" sz="2100" dirty="0">
              <a:solidFill>
                <a:srgbClr val="FFFFFF"/>
              </a:solidFill>
            </a:endParaRPr>
          </a:p>
        </p:txBody>
      </p:sp>
      <p:sp>
        <p:nvSpPr>
          <p:cNvPr id="40" name="Текст 3"/>
          <p:cNvSpPr>
            <a:spLocks noGrp="1"/>
          </p:cNvSpPr>
          <p:nvPr>
            <p:ph type="body" sz="quarter" idx="13" hasCustomPrompt="1"/>
          </p:nvPr>
        </p:nvSpPr>
        <p:spPr>
          <a:xfrm>
            <a:off x="375911" y="839147"/>
            <a:ext cx="2582756" cy="216053"/>
          </a:xfrm>
          <a:prstGeom prst="rect">
            <a:avLst/>
          </a:prstGeom>
          <a:solidFill>
            <a:schemeClr val="bg1"/>
          </a:solidFill>
        </p:spPr>
        <p:txBody>
          <a:bodyPr lIns="68461" tIns="34231" rIns="68461" bIns="34231"/>
          <a:lstStyle>
            <a:lvl1pPr marL="0" indent="0">
              <a:buNone/>
              <a:defRPr sz="1200" baseline="0">
                <a:solidFill>
                  <a:schemeClr val="tx1"/>
                </a:solidFill>
              </a:defRPr>
            </a:lvl1pPr>
          </a:lstStyle>
          <a:p>
            <a:pPr lvl="0"/>
            <a:r>
              <a:rPr lang="ru-RU" dirty="0"/>
              <a:t>Подзаголовок страницы</a:t>
            </a:r>
          </a:p>
        </p:txBody>
      </p:sp>
      <p:sp>
        <p:nvSpPr>
          <p:cNvPr id="41" name="Текст 5"/>
          <p:cNvSpPr>
            <a:spLocks noGrp="1"/>
          </p:cNvSpPr>
          <p:nvPr>
            <p:ph type="body" sz="quarter" idx="14" hasCustomPrompt="1"/>
          </p:nvPr>
        </p:nvSpPr>
        <p:spPr>
          <a:xfrm>
            <a:off x="375911" y="352132"/>
            <a:ext cx="4311708" cy="378391"/>
          </a:xfrm>
          <a:prstGeom prst="rect">
            <a:avLst/>
          </a:prstGeom>
        </p:spPr>
        <p:txBody>
          <a:bodyPr lIns="68461" tIns="34231" rIns="68461" bIns="34231"/>
          <a:lstStyle>
            <a:lvl1pPr marL="0" indent="0">
              <a:buNone/>
              <a:defRPr sz="2400">
                <a:solidFill>
                  <a:schemeClr val="bg1"/>
                </a:solidFill>
              </a:defRPr>
            </a:lvl1pPr>
          </a:lstStyle>
          <a:p>
            <a:pPr lvl="0"/>
            <a:r>
              <a:rPr lang="ru-RU" dirty="0"/>
              <a:t>Пример </a:t>
            </a:r>
            <a:r>
              <a:rPr lang="ru-RU" dirty="0" err="1"/>
              <a:t>инфографики</a:t>
            </a:r>
            <a:endParaRPr lang="ru-RU" dirty="0"/>
          </a:p>
        </p:txBody>
      </p:sp>
      <p:sp>
        <p:nvSpPr>
          <p:cNvPr id="38" name="Рисунок 37"/>
          <p:cNvSpPr>
            <a:spLocks noGrp="1"/>
          </p:cNvSpPr>
          <p:nvPr>
            <p:ph type="pic" sz="quarter" idx="15" hasCustomPrompt="1"/>
          </p:nvPr>
        </p:nvSpPr>
        <p:spPr>
          <a:xfrm>
            <a:off x="2370491" y="1371520"/>
            <a:ext cx="4138577" cy="3158436"/>
          </a:xfrm>
          <a:prstGeom prst="rect">
            <a:avLst/>
          </a:prstGeom>
        </p:spPr>
        <p:txBody>
          <a:bodyPr lIns="68461" tIns="34231" rIns="68461" bIns="34231"/>
          <a:lstStyle>
            <a:lvl1pPr algn="l">
              <a:defRPr sz="1200" baseline="0"/>
            </a:lvl1pPr>
          </a:lstStyle>
          <a:p>
            <a:r>
              <a:rPr lang="ru-RU" dirty="0"/>
              <a:t>Вставить график</a:t>
            </a:r>
          </a:p>
        </p:txBody>
      </p:sp>
      <p:sp>
        <p:nvSpPr>
          <p:cNvPr id="42" name="Текст 41"/>
          <p:cNvSpPr>
            <a:spLocks noGrp="1"/>
          </p:cNvSpPr>
          <p:nvPr>
            <p:ph type="body" sz="quarter" idx="16" hasCustomPrompt="1"/>
          </p:nvPr>
        </p:nvSpPr>
        <p:spPr>
          <a:xfrm>
            <a:off x="430460" y="1488500"/>
            <a:ext cx="1290192" cy="324677"/>
          </a:xfrm>
          <a:prstGeom prst="rect">
            <a:avLst/>
          </a:prstGeom>
        </p:spPr>
        <p:txBody>
          <a:bodyPr lIns="68461" tIns="34231" rIns="68461" bIns="34231"/>
          <a:lstStyle>
            <a:lvl1pPr marL="0" indent="0" algn="ctr">
              <a:buNone/>
              <a:defRPr sz="1200">
                <a:solidFill>
                  <a:schemeClr val="bg1"/>
                </a:solidFill>
              </a:defRPr>
            </a:lvl1pPr>
          </a:lstStyle>
          <a:p>
            <a:pPr lvl="0"/>
            <a:r>
              <a:rPr lang="ru-RU" dirty="0"/>
              <a:t>Заголовок</a:t>
            </a:r>
          </a:p>
        </p:txBody>
      </p:sp>
      <p:sp>
        <p:nvSpPr>
          <p:cNvPr id="43" name="Текст 41"/>
          <p:cNvSpPr>
            <a:spLocks noGrp="1"/>
          </p:cNvSpPr>
          <p:nvPr>
            <p:ph type="body" sz="quarter" idx="17" hasCustomPrompt="1"/>
          </p:nvPr>
        </p:nvSpPr>
        <p:spPr>
          <a:xfrm>
            <a:off x="7200411" y="1486709"/>
            <a:ext cx="1290192" cy="324677"/>
          </a:xfrm>
          <a:prstGeom prst="rect">
            <a:avLst/>
          </a:prstGeom>
        </p:spPr>
        <p:txBody>
          <a:bodyPr lIns="68461" tIns="34231" rIns="68461" bIns="34231"/>
          <a:lstStyle>
            <a:lvl1pPr marL="0" indent="0" algn="ctr">
              <a:buNone/>
              <a:defRPr sz="1200">
                <a:solidFill>
                  <a:schemeClr val="bg1"/>
                </a:solidFill>
              </a:defRPr>
            </a:lvl1pPr>
          </a:lstStyle>
          <a:p>
            <a:pPr lvl="0"/>
            <a:r>
              <a:rPr lang="ru-RU" dirty="0"/>
              <a:t>Заголовок</a:t>
            </a:r>
          </a:p>
        </p:txBody>
      </p:sp>
      <p:sp>
        <p:nvSpPr>
          <p:cNvPr id="45" name="Текст 44"/>
          <p:cNvSpPr>
            <a:spLocks noGrp="1"/>
          </p:cNvSpPr>
          <p:nvPr>
            <p:ph type="body" sz="quarter" idx="18" hasCustomPrompt="1"/>
          </p:nvPr>
        </p:nvSpPr>
        <p:spPr>
          <a:xfrm>
            <a:off x="322548" y="2030312"/>
            <a:ext cx="1560008" cy="2382666"/>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dirty="0"/>
              <a:t>Вставить текст </a:t>
            </a:r>
          </a:p>
        </p:txBody>
      </p:sp>
      <p:sp>
        <p:nvSpPr>
          <p:cNvPr id="46" name="Текст 44"/>
          <p:cNvSpPr>
            <a:spLocks noGrp="1"/>
          </p:cNvSpPr>
          <p:nvPr>
            <p:ph type="body" sz="quarter" idx="19" hasCustomPrompt="1"/>
          </p:nvPr>
        </p:nvSpPr>
        <p:spPr>
          <a:xfrm>
            <a:off x="7065503" y="2042900"/>
            <a:ext cx="1560008" cy="2382666"/>
          </a:xfrm>
          <a:prstGeom prst="rect">
            <a:avLst/>
          </a:prstGeom>
        </p:spPr>
        <p:txBody>
          <a:bodyPr lIns="68461" tIns="34231" rIns="68461" bIns="34231"/>
          <a:lstStyle>
            <a:lvl1pPr>
              <a:defRPr sz="900"/>
            </a:lvl1pPr>
            <a:lvl2pPr>
              <a:defRPr sz="900"/>
            </a:lvl2pPr>
            <a:lvl3pPr>
              <a:defRPr sz="900"/>
            </a:lvl3pPr>
            <a:lvl4pPr>
              <a:defRPr sz="900"/>
            </a:lvl4pPr>
            <a:lvl5pPr>
              <a:defRPr sz="900"/>
            </a:lvl5pPr>
          </a:lstStyle>
          <a:p>
            <a:pPr lvl="0"/>
            <a:r>
              <a:rPr lang="ru-RU" dirty="0"/>
              <a:t>Вставить текст </a:t>
            </a:r>
          </a:p>
        </p:txBody>
      </p:sp>
    </p:spTree>
    <p:extLst>
      <p:ext uri="{BB962C8B-B14F-4D97-AF65-F5344CB8AC3E}">
        <p14:creationId xmlns:p14="http://schemas.microsoft.com/office/powerpoint/2010/main" val="326634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220" rtl="0" eaLnBrk="1" latinLnBrk="0" hangingPunct="1">
        <a:spcBef>
          <a:spcPct val="0"/>
        </a:spcBef>
        <a:buNone/>
        <a:defRPr sz="4400" kern="1200">
          <a:solidFill>
            <a:schemeClr val="tx1"/>
          </a:solidFill>
          <a:latin typeface="+mj-lt"/>
          <a:ea typeface="+mj-ea"/>
          <a:cs typeface="+mj-cs"/>
        </a:defRPr>
      </a:lvl1pPr>
    </p:titleStyle>
    <p:bodyStyle>
      <a:lvl1pPr marL="342832" indent="-342832" algn="l" defTabSz="91422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3" indent="-285693" algn="l" defTabSz="91422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74" indent="-228555" algn="l" defTabSz="91422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4" indent="-228555"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93" indent="-228555"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03" indent="-228555"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13" indent="-228555"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23" indent="-228555"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32" indent="-228555"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220" rtl="0" eaLnBrk="1" latinLnBrk="0" hangingPunct="1">
        <a:defRPr sz="1800" kern="1200">
          <a:solidFill>
            <a:schemeClr val="tx1"/>
          </a:solidFill>
          <a:latin typeface="+mn-lt"/>
          <a:ea typeface="+mn-ea"/>
          <a:cs typeface="+mn-cs"/>
        </a:defRPr>
      </a:lvl1pPr>
      <a:lvl2pPr marL="457111"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9" algn="l" defTabSz="914220" rtl="0" eaLnBrk="1" latinLnBrk="0" hangingPunct="1">
        <a:defRPr sz="1800" kern="1200">
          <a:solidFill>
            <a:schemeClr val="tx1"/>
          </a:solidFill>
          <a:latin typeface="+mn-lt"/>
          <a:ea typeface="+mn-ea"/>
          <a:cs typeface="+mn-cs"/>
        </a:defRPr>
      </a:lvl4pPr>
      <a:lvl5pPr marL="1828438" algn="l" defTabSz="914220" rtl="0" eaLnBrk="1" latinLnBrk="0" hangingPunct="1">
        <a:defRPr sz="1800" kern="1200">
          <a:solidFill>
            <a:schemeClr val="tx1"/>
          </a:solidFill>
          <a:latin typeface="+mn-lt"/>
          <a:ea typeface="+mn-ea"/>
          <a:cs typeface="+mn-cs"/>
        </a:defRPr>
      </a:lvl5pPr>
      <a:lvl6pPr marL="2285548" algn="l" defTabSz="914220" rtl="0" eaLnBrk="1" latinLnBrk="0" hangingPunct="1">
        <a:defRPr sz="1800" kern="1200">
          <a:solidFill>
            <a:schemeClr val="tx1"/>
          </a:solidFill>
          <a:latin typeface="+mn-lt"/>
          <a:ea typeface="+mn-ea"/>
          <a:cs typeface="+mn-cs"/>
        </a:defRPr>
      </a:lvl6pPr>
      <a:lvl7pPr marL="2742658" algn="l" defTabSz="914220" rtl="0" eaLnBrk="1" latinLnBrk="0" hangingPunct="1">
        <a:defRPr sz="1800" kern="1200">
          <a:solidFill>
            <a:schemeClr val="tx1"/>
          </a:solidFill>
          <a:latin typeface="+mn-lt"/>
          <a:ea typeface="+mn-ea"/>
          <a:cs typeface="+mn-cs"/>
        </a:defRPr>
      </a:lvl7pPr>
      <a:lvl8pPr marL="3199767" algn="l" defTabSz="914220" rtl="0" eaLnBrk="1" latinLnBrk="0" hangingPunct="1">
        <a:defRPr sz="1800" kern="1200">
          <a:solidFill>
            <a:schemeClr val="tx1"/>
          </a:solidFill>
          <a:latin typeface="+mn-lt"/>
          <a:ea typeface="+mn-ea"/>
          <a:cs typeface="+mn-cs"/>
        </a:defRPr>
      </a:lvl8pPr>
      <a:lvl9pPr marL="3656878" algn="l" defTabSz="9142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hyperlink" Target="http://vk.com/priem_v_mgsu" TargetMode="External"/><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11.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body" sz="quarter" idx="10"/>
          </p:nvPr>
        </p:nvSpPr>
        <p:spPr>
          <a:xfrm>
            <a:off x="-108520" y="2427734"/>
            <a:ext cx="5076056" cy="1224136"/>
          </a:xfrm>
        </p:spPr>
        <p:txBody>
          <a:bodyPr>
            <a:noAutofit/>
          </a:bodyPr>
          <a:lstStyle/>
          <a:p>
            <a:pPr algn="ctr">
              <a:spcBef>
                <a:spcPct val="0"/>
              </a:spcBef>
            </a:pPr>
            <a:r>
              <a:rPr lang="ru-RU" sz="2400" i="1" dirty="0">
                <a:solidFill>
                  <a:srgbClr val="0070C0"/>
                </a:solidFill>
                <a:latin typeface="Times New Roman" panose="02020603050405020304" pitchFamily="18" charset="0"/>
                <a:ea typeface="+mj-ea"/>
                <a:cs typeface="Times New Roman" panose="02020603050405020304" pitchFamily="18" charset="0"/>
              </a:rPr>
              <a:t>профиль</a:t>
            </a:r>
          </a:p>
          <a:p>
            <a:pPr algn="ctr">
              <a:spcBef>
                <a:spcPct val="0"/>
              </a:spcBef>
            </a:pPr>
            <a:r>
              <a:rPr lang="ru-RU" sz="2400" dirty="0">
                <a:solidFill>
                  <a:srgbClr val="0070C0"/>
                </a:solidFill>
                <a:latin typeface="Times New Roman" panose="02020603050405020304" pitchFamily="18" charset="0"/>
                <a:ea typeface="+mj-ea"/>
                <a:cs typeface="Times New Roman" panose="02020603050405020304" pitchFamily="18" charset="0"/>
              </a:rPr>
              <a:t>Менеджмент в инвестиционно-строительной сфере </a:t>
            </a:r>
          </a:p>
        </p:txBody>
      </p:sp>
      <p:sp>
        <p:nvSpPr>
          <p:cNvPr id="2" name="Заголовок 1"/>
          <p:cNvSpPr>
            <a:spLocks noGrp="1"/>
          </p:cNvSpPr>
          <p:nvPr>
            <p:ph type="title"/>
          </p:nvPr>
        </p:nvSpPr>
        <p:spPr>
          <a:xfrm>
            <a:off x="116220" y="1127977"/>
            <a:ext cx="4671804" cy="936104"/>
          </a:xfrm>
        </p:spPr>
        <p:txBody>
          <a:bodyPr>
            <a:normAutofit fontScale="90000"/>
          </a:bodyPr>
          <a:lstStyle/>
          <a:p>
            <a:pPr algn="ctr"/>
            <a:r>
              <a:rPr lang="ru-RU" sz="4000" dirty="0">
                <a:latin typeface="Times New Roman" panose="02020603050405020304" pitchFamily="18" charset="0"/>
                <a:cs typeface="Times New Roman" panose="02020603050405020304" pitchFamily="18" charset="0"/>
              </a:rPr>
              <a:t>38.03.02</a:t>
            </a: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Менеджмент</a:t>
            </a:r>
          </a:p>
        </p:txBody>
      </p:sp>
      <p:pic>
        <p:nvPicPr>
          <p:cNvPr id="2052" name="Picture 4">
            <a:extLst>
              <a:ext uri="{FF2B5EF4-FFF2-40B4-BE49-F238E27FC236}">
                <a16:creationId xmlns:a16="http://schemas.microsoft.com/office/drawing/2014/main" xmlns="" id="{20FBDE67-9865-4033-B8E2-554F19F27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1433" y="843558"/>
            <a:ext cx="4283968" cy="1932442"/>
          </a:xfrm>
          <a:prstGeom prst="rect">
            <a:avLst/>
          </a:prstGeom>
          <a:noFill/>
          <a:effectLst>
            <a:glow rad="63500">
              <a:schemeClr val="accent1">
                <a:satMod val="175000"/>
                <a:alpha val="40000"/>
              </a:schemeClr>
            </a:glow>
            <a:outerShdw blurRad="50800" dist="50800" dir="5400000" algn="ctr" rotWithShape="0">
              <a:schemeClr val="tx2">
                <a:lumMod val="75000"/>
              </a:schemeClr>
            </a:outerShdw>
            <a:softEdge rad="63500"/>
          </a:effectLst>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xmlns="" id="{A75290B2-D28D-47B7-8E3A-7DC7B7432168}"/>
              </a:ext>
            </a:extLst>
          </p:cNvPr>
          <p:cNvPicPr>
            <a:picLocks noChangeAspect="1"/>
          </p:cNvPicPr>
          <p:nvPr/>
        </p:nvPicPr>
        <p:blipFill>
          <a:blip r:embed="rId3" cstate="print"/>
          <a:stretch>
            <a:fillRect/>
          </a:stretch>
        </p:blipFill>
        <p:spPr>
          <a:xfrm>
            <a:off x="4731928" y="2923927"/>
            <a:ext cx="2216336" cy="1473053"/>
          </a:xfrm>
          <a:prstGeom prst="rect">
            <a:avLst/>
          </a:prstGeom>
          <a:noFill/>
          <a:effectLst>
            <a:glow rad="63500">
              <a:schemeClr val="accent1">
                <a:satMod val="175000"/>
                <a:alpha val="40000"/>
              </a:schemeClr>
            </a:glow>
            <a:outerShdw blurRad="50800" dist="50800" dir="5400000" algn="ctr" rotWithShape="0">
              <a:schemeClr val="tx2">
                <a:lumMod val="75000"/>
              </a:schemeClr>
            </a:outerShdw>
            <a:softEdge rad="63500"/>
          </a:effectLst>
        </p:spPr>
      </p:pic>
    </p:spTree>
    <p:extLst>
      <p:ext uri="{BB962C8B-B14F-4D97-AF65-F5344CB8AC3E}">
        <p14:creationId xmlns:p14="http://schemas.microsoft.com/office/powerpoint/2010/main" val="70338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8953" y="1059582"/>
            <a:ext cx="8229600" cy="3925564"/>
          </a:xfrm>
        </p:spPr>
        <p:txBody>
          <a:bodyPr/>
          <a:lstStyle/>
          <a:p>
            <a:r>
              <a:rPr lang="ru-RU" sz="1400" dirty="0">
                <a:latin typeface="Times New Roman" panose="02020603050405020304" pitchFamily="18" charset="0"/>
                <a:cs typeface="Times New Roman" panose="02020603050405020304" pitchFamily="18" charset="0"/>
              </a:rPr>
              <a:t>корпоративное, конкурентное, организационное, функциональное, стратегическое планирование и управление предприятиями и организациями всех форм собственности;</a:t>
            </a:r>
          </a:p>
          <a:p>
            <a:r>
              <a:rPr lang="ru-RU" sz="1400" dirty="0">
                <a:latin typeface="Times New Roman" panose="02020603050405020304" pitchFamily="18" charset="0"/>
                <a:cs typeface="Times New Roman" panose="02020603050405020304" pitchFamily="18" charset="0"/>
              </a:rPr>
              <a:t>экономическое моделирование, анализ, прогноз, теория отраслевых рынков, маркетинг;</a:t>
            </a:r>
          </a:p>
          <a:p>
            <a:r>
              <a:rPr lang="ru-RU" sz="1400" dirty="0">
                <a:latin typeface="Times New Roman" panose="02020603050405020304" pitchFamily="18" charset="0"/>
                <a:cs typeface="Times New Roman" panose="02020603050405020304" pitchFamily="18" charset="0"/>
              </a:rPr>
              <a:t>организация, планирование и управление производством, управление проектами и программами, производственная логистика, управление качеством и изменениями, антикризисное управление;</a:t>
            </a:r>
          </a:p>
          <a:p>
            <a:r>
              <a:rPr lang="ru-RU" sz="1400" dirty="0">
                <a:latin typeface="Times New Roman" panose="02020603050405020304" pitchFamily="18" charset="0"/>
                <a:cs typeface="Times New Roman" panose="02020603050405020304" pitchFamily="18" charset="0"/>
              </a:rPr>
              <a:t>управление персоналом, профессиональные коммуникации, управление коллективом и проектными командами, мотивация и стимулирование;</a:t>
            </a:r>
          </a:p>
          <a:p>
            <a:r>
              <a:rPr lang="ru-RU" sz="1400" dirty="0">
                <a:latin typeface="Times New Roman" panose="02020603050405020304" pitchFamily="18" charset="0"/>
                <a:cs typeface="Times New Roman" panose="02020603050405020304" pitchFamily="18" charset="0"/>
              </a:rPr>
              <a:t>бюджетное и финансовое планирование, ценообразование и сметное нормирование, управление затратами, бухгалтерский учет и контроль, экономический аудит, налоговое планирование, учет и контроль;</a:t>
            </a:r>
          </a:p>
          <a:p>
            <a:r>
              <a:rPr lang="ru-RU" sz="1400" dirty="0">
                <a:latin typeface="Times New Roman" panose="02020603050405020304" pitchFamily="18" charset="0"/>
                <a:cs typeface="Times New Roman" panose="02020603050405020304" pitchFamily="18" charset="0"/>
              </a:rPr>
              <a:t>оценка и управление активами и капиталами, управление инвестициями и инновациями, управление рисками, банки и кредит;</a:t>
            </a:r>
          </a:p>
          <a:p>
            <a:r>
              <a:rPr lang="ru-RU" sz="1400" dirty="0">
                <a:latin typeface="Times New Roman" panose="02020603050405020304" pitchFamily="18" charset="0"/>
                <a:cs typeface="Times New Roman" panose="02020603050405020304" pitchFamily="18" charset="0"/>
              </a:rPr>
              <a:t>информационные системы и технологии управления, корпоративные информационные системы предприятий;</a:t>
            </a:r>
          </a:p>
          <a:p>
            <a:r>
              <a:rPr lang="ru-RU" sz="1400" dirty="0">
                <a:latin typeface="Times New Roman" panose="02020603050405020304" pitchFamily="18" charset="0"/>
                <a:cs typeface="Times New Roman" panose="02020603050405020304" pitchFamily="18" charset="0"/>
              </a:rPr>
              <a:t>нормативно-правовое и юридическое обеспечение отраслевой деятельности</a:t>
            </a:r>
          </a:p>
          <a:p>
            <a:endParaRPr lang="ru-RU" sz="1400" dirty="0">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a:xfrm>
            <a:off x="107504" y="0"/>
            <a:ext cx="6552728" cy="857250"/>
          </a:xfrm>
        </p:spPr>
        <p:txBody>
          <a:bodyPr/>
          <a:lstStyle/>
          <a:p>
            <a:pPr algn="l"/>
            <a:r>
              <a:rPr lang="ru-RU" sz="2400" dirty="0">
                <a:solidFill>
                  <a:schemeClr val="bg1"/>
                </a:solidFill>
              </a:rPr>
              <a:t>Области знаний и профессиональные компетенции:</a:t>
            </a:r>
          </a:p>
        </p:txBody>
      </p:sp>
    </p:spTree>
    <p:extLst>
      <p:ext uri="{BB962C8B-B14F-4D97-AF65-F5344CB8AC3E}">
        <p14:creationId xmlns:p14="http://schemas.microsoft.com/office/powerpoint/2010/main" val="346206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857250"/>
          </a:xfrm>
        </p:spPr>
        <p:txBody>
          <a:bodyPr/>
          <a:lstStyle/>
          <a:p>
            <a:pPr algn="l"/>
            <a:r>
              <a:rPr lang="ru-RU" sz="2400" dirty="0">
                <a:solidFill>
                  <a:schemeClr val="bg1"/>
                </a:solidFill>
              </a:rPr>
              <a:t>Выпускающая кафедра:</a:t>
            </a:r>
            <a:br>
              <a:rPr lang="ru-RU" sz="2400" dirty="0">
                <a:solidFill>
                  <a:schemeClr val="bg1"/>
                </a:solidFill>
              </a:rPr>
            </a:br>
            <a:r>
              <a:rPr lang="ru-RU" sz="2400" dirty="0">
                <a:solidFill>
                  <a:schemeClr val="bg1"/>
                </a:solidFill>
              </a:rPr>
              <a:t>Менеджмент и инновации</a:t>
            </a:r>
          </a:p>
        </p:txBody>
      </p:sp>
      <p:sp>
        <p:nvSpPr>
          <p:cNvPr id="3" name="Объект 2"/>
          <p:cNvSpPr>
            <a:spLocks noGrp="1"/>
          </p:cNvSpPr>
          <p:nvPr>
            <p:ph idx="1"/>
          </p:nvPr>
        </p:nvSpPr>
        <p:spPr>
          <a:xfrm>
            <a:off x="107504" y="483518"/>
            <a:ext cx="8856984" cy="3246492"/>
          </a:xfrm>
        </p:spPr>
        <p:txBody>
          <a:bodyPr/>
          <a:lstStyle/>
          <a:p>
            <a:pPr marL="0" indent="0">
              <a:buNone/>
            </a:pPr>
            <a:r>
              <a:rPr lang="ru-RU" sz="1800" b="1" dirty="0"/>
              <a:t>Бакалавры </a:t>
            </a:r>
            <a:r>
              <a:rPr lang="ru-RU" sz="1800" dirty="0"/>
              <a:t>по направлению:</a:t>
            </a:r>
          </a:p>
          <a:p>
            <a:r>
              <a:rPr lang="ru-RU" sz="1800" dirty="0"/>
              <a:t>38.03.02 «Менеджмент» (профиль «Менеджмент в инвестиционно-строительной сфере»);</a:t>
            </a:r>
          </a:p>
          <a:p>
            <a:pPr marL="0" indent="0">
              <a:buNone/>
            </a:pPr>
            <a:r>
              <a:rPr lang="ru-RU" sz="1800" dirty="0"/>
              <a:t>выпускаются кафедрой </a:t>
            </a:r>
            <a:r>
              <a:rPr lang="ru-RU" sz="1800" b="1" dirty="0"/>
              <a:t>«Менеджмент и инновации»</a:t>
            </a:r>
          </a:p>
          <a:p>
            <a:pPr marL="0" indent="0">
              <a:buNone/>
            </a:pPr>
            <a:endParaRPr lang="ru-RU" sz="1800" dirty="0"/>
          </a:p>
        </p:txBody>
      </p:sp>
      <p:sp>
        <p:nvSpPr>
          <p:cNvPr id="5" name="TextBox 4">
            <a:extLst>
              <a:ext uri="{FF2B5EF4-FFF2-40B4-BE49-F238E27FC236}">
                <a16:creationId xmlns:a16="http://schemas.microsoft.com/office/drawing/2014/main" xmlns="" id="{3DF1DFF5-2810-48E0-8EB2-C1BC9D2B195F}"/>
              </a:ext>
            </a:extLst>
          </p:cNvPr>
          <p:cNvSpPr txBox="1"/>
          <p:nvPr/>
        </p:nvSpPr>
        <p:spPr>
          <a:xfrm>
            <a:off x="-24129" y="1851670"/>
            <a:ext cx="8928992" cy="2677656"/>
          </a:xfrm>
          <a:prstGeom prst="rect">
            <a:avLst/>
          </a:prstGeom>
          <a:noFill/>
        </p:spPr>
        <p:txBody>
          <a:bodyPr wrap="square">
            <a:spAutoFit/>
          </a:bodyPr>
          <a:lstStyle/>
          <a:p>
            <a:pPr algn="ctr"/>
            <a:r>
              <a:rPr lang="ru-RU" sz="1400" b="0" i="1" dirty="0">
                <a:solidFill>
                  <a:srgbClr val="666666"/>
                </a:solidFill>
                <a:effectLst/>
                <a:latin typeface="Open Sans"/>
              </a:rPr>
              <a:t>История кафедры «Менеджмент и инновации» началась в 2004 г., когда на базе кафедр «Экономика и управление в строительстве» и «Организация управления строительством и недвижимостью» выделилась группа преподавателей во главе с Натальей Григорьевной </a:t>
            </a:r>
            <a:r>
              <a:rPr lang="ru-RU" sz="1400" b="0" i="1" dirty="0" err="1">
                <a:solidFill>
                  <a:srgbClr val="666666"/>
                </a:solidFill>
                <a:effectLst/>
                <a:latin typeface="Open Sans"/>
              </a:rPr>
              <a:t>Верстиной</a:t>
            </a:r>
            <a:r>
              <a:rPr lang="ru-RU" sz="1400" b="0" i="1" dirty="0">
                <a:solidFill>
                  <a:srgbClr val="666666"/>
                </a:solidFill>
                <a:effectLst/>
                <a:latin typeface="Open Sans"/>
              </a:rPr>
              <a:t>, которые создали кафедру «Финансовый менеджмент». Основной задачей нового коллектива являлась подготовка специалистов и проведение исследований в востребованной российской экономикой области – управление финансами в инвестиционно-строительной сфере. Огромную роль в становлении кафедры сыграли профессор, к.э.н. Юрий Николаевич Кулаков, профессор, к.э.н. Елена Михайловна Акимова, осуществлявшие формирование и развитие научной и образовательной деятельности. В 2011 г. кафедра была переименована в кафедру «Менеджмент и инновации», что отразило ее возросший авторитет и динамику развития в научно-образовательной сфере. Полностью подтверждая свое название, кафедра всегда стремилась к выполнению поставленных перед ней задач на новом, инновационном уровне.</a:t>
            </a:r>
            <a:endParaRPr lang="ru-RU" sz="1400" i="1" dirty="0"/>
          </a:p>
        </p:txBody>
      </p:sp>
    </p:spTree>
    <p:extLst>
      <p:ext uri="{BB962C8B-B14F-4D97-AF65-F5344CB8AC3E}">
        <p14:creationId xmlns:p14="http://schemas.microsoft.com/office/powerpoint/2010/main" val="255894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354658" y="2963923"/>
            <a:ext cx="514350" cy="504449"/>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841376" y="3505078"/>
            <a:ext cx="3062187" cy="382965"/>
          </a:xfrm>
          <a:prstGeom prst="rect">
            <a:avLst/>
          </a:prstGeom>
        </p:spPr>
        <p:txBody>
          <a:bodyPr vert="horz" wrap="square" lIns="0" tIns="13970" rIns="0" bIns="0" rtlCol="0">
            <a:spAutoFit/>
          </a:bodyPr>
          <a:lstStyle/>
          <a:p>
            <a:pPr marL="12700">
              <a:lnSpc>
                <a:spcPct val="100000"/>
              </a:lnSpc>
              <a:spcBef>
                <a:spcPts val="110"/>
              </a:spcBef>
            </a:pPr>
            <a:r>
              <a:rPr sz="2400" b="0" spc="-5" dirty="0" smtClean="0">
                <a:solidFill>
                  <a:srgbClr val="003B5F"/>
                </a:solidFill>
                <a:latin typeface="Calibri Light"/>
                <a:cs typeface="Calibri Light"/>
              </a:rPr>
              <a:t>P</a:t>
            </a:r>
            <a:r>
              <a:rPr lang="en-US" sz="2400" spc="-5" dirty="0" smtClean="0">
                <a:solidFill>
                  <a:srgbClr val="003B5F"/>
                </a:solidFill>
                <a:latin typeface="Calibri Light"/>
                <a:cs typeface="Calibri Light"/>
              </a:rPr>
              <a:t>riemkom@mgsu.ru</a:t>
            </a:r>
            <a:endParaRPr sz="2400" dirty="0">
              <a:latin typeface="Calibri Light"/>
              <a:cs typeface="Calibri Light"/>
            </a:endParaRPr>
          </a:p>
        </p:txBody>
      </p:sp>
      <p:sp>
        <p:nvSpPr>
          <p:cNvPr id="9" name="object 9"/>
          <p:cNvSpPr txBox="1"/>
          <p:nvPr/>
        </p:nvSpPr>
        <p:spPr>
          <a:xfrm>
            <a:off x="824013" y="3028386"/>
            <a:ext cx="3355848" cy="382965"/>
          </a:xfrm>
          <a:prstGeom prst="rect">
            <a:avLst/>
          </a:prstGeom>
        </p:spPr>
        <p:txBody>
          <a:bodyPr vert="horz" wrap="square" lIns="0" tIns="13970" rIns="0" bIns="0" rtlCol="0">
            <a:spAutoFit/>
          </a:bodyPr>
          <a:lstStyle/>
          <a:p>
            <a:pPr marL="12700">
              <a:lnSpc>
                <a:spcPct val="100000"/>
              </a:lnSpc>
              <a:spcBef>
                <a:spcPts val="110"/>
              </a:spcBef>
            </a:pPr>
            <a:r>
              <a:rPr sz="2400" b="0" spc="-5" dirty="0" smtClean="0">
                <a:solidFill>
                  <a:srgbClr val="003B5F"/>
                </a:solidFill>
                <a:latin typeface="Calibri Light"/>
                <a:cs typeface="Calibri Light"/>
              </a:rPr>
              <a:t>+7-495-781-99-88</a:t>
            </a:r>
            <a:endParaRPr sz="2400" dirty="0">
              <a:latin typeface="Calibri Light"/>
              <a:cs typeface="Calibri Light"/>
            </a:endParaRPr>
          </a:p>
        </p:txBody>
      </p:sp>
      <p:sp>
        <p:nvSpPr>
          <p:cNvPr id="10" name="object 10"/>
          <p:cNvSpPr txBox="1">
            <a:spLocks noGrp="1"/>
          </p:cNvSpPr>
          <p:nvPr>
            <p:ph type="title"/>
          </p:nvPr>
        </p:nvSpPr>
        <p:spPr>
          <a:xfrm>
            <a:off x="4922940" y="3041079"/>
            <a:ext cx="2438400" cy="382965"/>
          </a:xfrm>
          <a:prstGeom prst="rect">
            <a:avLst/>
          </a:prstGeom>
        </p:spPr>
        <p:txBody>
          <a:bodyPr vert="horz" wrap="square" lIns="0" tIns="13970" rIns="0" bIns="0" rtlCol="0">
            <a:spAutoFit/>
          </a:bodyPr>
          <a:lstStyle/>
          <a:p>
            <a:pPr marL="12700">
              <a:lnSpc>
                <a:spcPct val="100000"/>
              </a:lnSpc>
              <a:spcBef>
                <a:spcPts val="110"/>
              </a:spcBef>
            </a:pPr>
            <a:r>
              <a:rPr sz="2400" b="0" dirty="0">
                <a:solidFill>
                  <a:srgbClr val="003B5F"/>
                </a:solidFill>
                <a:latin typeface="Calibri Light"/>
                <a:cs typeface="Calibri Light"/>
              </a:rPr>
              <a:t>t.me/pk_mgsu</a:t>
            </a:r>
            <a:endParaRPr sz="2400" dirty="0">
              <a:latin typeface="Calibri Light"/>
              <a:cs typeface="Calibri Light"/>
            </a:endParaRPr>
          </a:p>
        </p:txBody>
      </p:sp>
      <p:sp>
        <p:nvSpPr>
          <p:cNvPr id="13" name="object 13"/>
          <p:cNvSpPr/>
          <p:nvPr/>
        </p:nvSpPr>
        <p:spPr>
          <a:xfrm>
            <a:off x="36576" y="51752"/>
            <a:ext cx="237744" cy="319644"/>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389889" y="194830"/>
            <a:ext cx="338327" cy="462725"/>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155575" y="813414"/>
            <a:ext cx="1419225" cy="260328"/>
          </a:xfrm>
          <a:prstGeom prst="rect">
            <a:avLst/>
          </a:prstGeom>
        </p:spPr>
        <p:txBody>
          <a:bodyPr vert="horz" wrap="square" lIns="0" tIns="13970" rIns="0" bIns="0" rtlCol="0">
            <a:spAutoFit/>
          </a:bodyPr>
          <a:lstStyle/>
          <a:p>
            <a:pPr marL="12700">
              <a:lnSpc>
                <a:spcPct val="100000"/>
              </a:lnSpc>
              <a:spcBef>
                <a:spcPts val="110"/>
              </a:spcBef>
            </a:pPr>
            <a:r>
              <a:rPr sz="1600" b="1" dirty="0">
                <a:solidFill>
                  <a:srgbClr val="0064AA"/>
                </a:solidFill>
                <a:latin typeface="Arial"/>
                <a:cs typeface="Arial"/>
              </a:rPr>
              <a:t>Задай</a:t>
            </a:r>
            <a:r>
              <a:rPr sz="1600" b="1" spc="-75" dirty="0">
                <a:solidFill>
                  <a:srgbClr val="0064AA"/>
                </a:solidFill>
                <a:latin typeface="Arial"/>
                <a:cs typeface="Arial"/>
              </a:rPr>
              <a:t> </a:t>
            </a:r>
            <a:r>
              <a:rPr sz="1600" b="1" spc="-10" dirty="0">
                <a:solidFill>
                  <a:srgbClr val="0064AA"/>
                </a:solidFill>
                <a:latin typeface="Arial"/>
                <a:cs typeface="Arial"/>
              </a:rPr>
              <a:t>вопрос</a:t>
            </a:r>
            <a:endParaRPr sz="1600" dirty="0">
              <a:latin typeface="Arial"/>
              <a:cs typeface="Arial"/>
            </a:endParaRPr>
          </a:p>
        </p:txBody>
      </p:sp>
      <p:sp>
        <p:nvSpPr>
          <p:cNvPr id="20" name="Прямоугольник 19"/>
          <p:cNvSpPr/>
          <p:nvPr/>
        </p:nvSpPr>
        <p:spPr>
          <a:xfrm>
            <a:off x="2971801" y="797342"/>
            <a:ext cx="3280065" cy="522575"/>
          </a:xfrm>
          <a:prstGeom prst="rect">
            <a:avLst/>
          </a:prstGeom>
        </p:spPr>
        <p:txBody>
          <a:bodyPr wrap="none">
            <a:spAutoFit/>
          </a:bodyPr>
          <a:lstStyle/>
          <a:p>
            <a:pPr marL="12700" algn="ctr">
              <a:lnSpc>
                <a:spcPct val="100000"/>
              </a:lnSpc>
              <a:spcBef>
                <a:spcPts val="110"/>
              </a:spcBef>
            </a:pPr>
            <a:r>
              <a:rPr lang="ru-RU" sz="2800" b="1" dirty="0" smtClean="0">
                <a:solidFill>
                  <a:srgbClr val="0064AA"/>
                </a:solidFill>
                <a:latin typeface="Arial"/>
                <a:cs typeface="Arial"/>
              </a:rPr>
              <a:t>Дирекция ИЭУИС</a:t>
            </a:r>
            <a:endParaRPr lang="ru-RU" sz="2800" dirty="0">
              <a:latin typeface="Arial"/>
              <a:cs typeface="Arial"/>
            </a:endParaRPr>
          </a:p>
        </p:txBody>
      </p:sp>
      <p:sp>
        <p:nvSpPr>
          <p:cNvPr id="22" name="AutoShape 2" descr="https://mgsu.ru/postupayushchim/Kontakty/Trubka.png"/>
          <p:cNvSpPr>
            <a:spLocks noChangeAspect="1" noChangeArrowheads="1"/>
          </p:cNvSpPr>
          <p:nvPr/>
        </p:nvSpPr>
        <p:spPr bwMode="auto">
          <a:xfrm>
            <a:off x="155575" y="-144284"/>
            <a:ext cx="304800" cy="30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https://mgsu.ru/postupayushchim/Kontakty/Trubk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3028386"/>
            <a:ext cx="533400" cy="4661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gsu.ru/postupayushchim/Kontakty/El_pocht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95" y="3489993"/>
            <a:ext cx="533400" cy="466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gsu.ru/postupayushchim/Kontakty/Vkontakt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595" y="3956144"/>
            <a:ext cx="533400" cy="466151"/>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842773" y="3956144"/>
            <a:ext cx="3082895" cy="658342"/>
          </a:xfrm>
          <a:prstGeom prst="rect">
            <a:avLst/>
          </a:prstGeom>
        </p:spPr>
        <p:txBody>
          <a:bodyPr wrap="none">
            <a:spAutoFit/>
          </a:bodyPr>
          <a:lstStyle/>
          <a:p>
            <a:pPr marL="12700">
              <a:lnSpc>
                <a:spcPct val="100000"/>
              </a:lnSpc>
              <a:spcBef>
                <a:spcPts val="110"/>
              </a:spcBef>
            </a:pPr>
            <a:r>
              <a:rPr lang="ru-RU" dirty="0">
                <a:latin typeface="Calibri Light"/>
              </a:rPr>
              <a:t>Официальная группа ВК </a:t>
            </a:r>
            <a:endParaRPr lang="en-US" dirty="0" smtClean="0">
              <a:latin typeface="Calibri Light"/>
            </a:endParaRPr>
          </a:p>
          <a:p>
            <a:pPr marL="12700">
              <a:lnSpc>
                <a:spcPct val="100000"/>
              </a:lnSpc>
              <a:spcBef>
                <a:spcPts val="110"/>
              </a:spcBef>
            </a:pPr>
            <a:r>
              <a:rPr lang="ru-RU" dirty="0" smtClean="0">
                <a:solidFill>
                  <a:schemeClr val="bg2"/>
                </a:solidFill>
                <a:latin typeface="Calibri Light"/>
                <a:hlinkClick r:id="rId8"/>
              </a:rPr>
              <a:t>http</a:t>
            </a:r>
            <a:r>
              <a:rPr lang="ru-RU" dirty="0">
                <a:solidFill>
                  <a:schemeClr val="bg2"/>
                </a:solidFill>
                <a:latin typeface="Calibri Light"/>
                <a:hlinkClick r:id="rId8"/>
              </a:rPr>
              <a:t>://vk.com/priem_v_mgsu</a:t>
            </a:r>
            <a:endParaRPr lang="en-US" dirty="0">
              <a:solidFill>
                <a:schemeClr val="bg2"/>
              </a:solidFill>
              <a:latin typeface="Calibri Light"/>
              <a:cs typeface="Calibri Light"/>
            </a:endParaRPr>
          </a:p>
        </p:txBody>
      </p:sp>
      <p:pic>
        <p:nvPicPr>
          <p:cNvPr id="1034" name="Picture 10" descr="https://mgsu.ru/postupayushchim/Bakalavriat-spetsialitet/Napravleniya-podgotovki-spetsialnosti/nazem_tran_tehnol_kompl/Ptar0PLxPZ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7017" y="3611678"/>
            <a:ext cx="553412" cy="552730"/>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23"/>
          <p:cNvSpPr/>
          <p:nvPr/>
        </p:nvSpPr>
        <p:spPr>
          <a:xfrm>
            <a:off x="4941548" y="3541158"/>
            <a:ext cx="3360420" cy="829972"/>
          </a:xfrm>
          <a:prstGeom prst="rect">
            <a:avLst/>
          </a:prstGeom>
        </p:spPr>
        <p:txBody>
          <a:bodyPr wrap="square">
            <a:spAutoFit/>
          </a:bodyPr>
          <a:lstStyle/>
          <a:p>
            <a:r>
              <a:rPr lang="en-US" sz="2400" dirty="0" smtClean="0">
                <a:solidFill>
                  <a:srgbClr val="003B5F"/>
                </a:solidFill>
                <a:latin typeface="Calibri Light"/>
                <a:cs typeface="Calibri Light"/>
              </a:rPr>
              <a:t>https://www.instagram.com/priem_v_mgsu/</a:t>
            </a:r>
            <a:endParaRPr lang="ru-RU" sz="2400" dirty="0">
              <a:solidFill>
                <a:srgbClr val="003B5F"/>
              </a:solidFill>
            </a:endParaRPr>
          </a:p>
        </p:txBody>
      </p:sp>
      <p:sp>
        <p:nvSpPr>
          <p:cNvPr id="29" name="object 9"/>
          <p:cNvSpPr txBox="1"/>
          <p:nvPr/>
        </p:nvSpPr>
        <p:spPr>
          <a:xfrm>
            <a:off x="1349794" y="1219865"/>
            <a:ext cx="3943019" cy="382965"/>
          </a:xfrm>
          <a:prstGeom prst="rect">
            <a:avLst/>
          </a:prstGeom>
        </p:spPr>
        <p:txBody>
          <a:bodyPr vert="horz" wrap="square" lIns="0" tIns="13970" rIns="0" bIns="0" rtlCol="0">
            <a:spAutoFit/>
          </a:bodyPr>
          <a:lstStyle/>
          <a:p>
            <a:pPr marL="12700">
              <a:lnSpc>
                <a:spcPct val="100000"/>
              </a:lnSpc>
              <a:spcBef>
                <a:spcPts val="110"/>
              </a:spcBef>
            </a:pPr>
            <a:r>
              <a:rPr lang="ru-RU" sz="2400" dirty="0">
                <a:solidFill>
                  <a:srgbClr val="003B5F"/>
                </a:solidFill>
                <a:latin typeface="Calibri Light"/>
              </a:rPr>
              <a:t>+7(495)287-49-16 </a:t>
            </a:r>
            <a:r>
              <a:rPr lang="ru-RU" sz="2400" dirty="0" err="1">
                <a:solidFill>
                  <a:srgbClr val="003B5F"/>
                </a:solidFill>
                <a:latin typeface="Calibri Light"/>
              </a:rPr>
              <a:t>вн</a:t>
            </a:r>
            <a:r>
              <a:rPr lang="ru-RU" sz="2400" dirty="0">
                <a:solidFill>
                  <a:srgbClr val="003B5F"/>
                </a:solidFill>
                <a:latin typeface="Calibri Light"/>
              </a:rPr>
              <a:t>.  </a:t>
            </a:r>
            <a:r>
              <a:rPr lang="ru-RU" sz="2400" dirty="0" smtClean="0">
                <a:solidFill>
                  <a:srgbClr val="003B5F"/>
                </a:solidFill>
                <a:latin typeface="Calibri Light"/>
              </a:rPr>
              <a:t>30-48</a:t>
            </a:r>
            <a:endParaRPr sz="2400" dirty="0">
              <a:solidFill>
                <a:srgbClr val="003B5F"/>
              </a:solidFill>
              <a:latin typeface="Calibri Light"/>
              <a:cs typeface="Calibri Light"/>
            </a:endParaRPr>
          </a:p>
        </p:txBody>
      </p:sp>
      <p:pic>
        <p:nvPicPr>
          <p:cNvPr id="30" name="Picture 4" descr="https://mgsu.ru/postupayushchim/Kontakty/Trubk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013" y="1178272"/>
            <a:ext cx="533400" cy="46615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s://mgsu.ru/postupayushchim/Kontakty/El_pocht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13" y="1644955"/>
            <a:ext cx="533400" cy="466151"/>
          </a:xfrm>
          <a:prstGeom prst="rect">
            <a:avLst/>
          </a:prstGeom>
          <a:noFill/>
          <a:extLst>
            <a:ext uri="{909E8E84-426E-40DD-AFC4-6F175D3DCCD1}">
              <a14:hiddenFill xmlns:a14="http://schemas.microsoft.com/office/drawing/2010/main">
                <a:solidFill>
                  <a:srgbClr val="FFFFFF"/>
                </a:solidFill>
              </a14:hiddenFill>
            </a:ext>
          </a:extLst>
        </p:spPr>
      </p:pic>
      <p:sp>
        <p:nvSpPr>
          <p:cNvPr id="32" name="object 9"/>
          <p:cNvSpPr txBox="1"/>
          <p:nvPr/>
        </p:nvSpPr>
        <p:spPr>
          <a:xfrm>
            <a:off x="1349794" y="1644423"/>
            <a:ext cx="3943019" cy="382965"/>
          </a:xfrm>
          <a:prstGeom prst="rect">
            <a:avLst/>
          </a:prstGeom>
        </p:spPr>
        <p:txBody>
          <a:bodyPr vert="horz" wrap="square" lIns="0" tIns="13970" rIns="0" bIns="0" rtlCol="0">
            <a:spAutoFit/>
          </a:bodyPr>
          <a:lstStyle/>
          <a:p>
            <a:pPr marL="12700">
              <a:lnSpc>
                <a:spcPct val="100000"/>
              </a:lnSpc>
              <a:spcBef>
                <a:spcPts val="110"/>
              </a:spcBef>
            </a:pPr>
            <a:r>
              <a:rPr lang="en-US" sz="2400" dirty="0" smtClean="0">
                <a:solidFill>
                  <a:srgbClr val="003B5F"/>
                </a:solidFill>
                <a:latin typeface="Calibri Light"/>
                <a:cs typeface="Calibri Light"/>
              </a:rPr>
              <a:t>euis@mgsu.ru</a:t>
            </a:r>
            <a:endParaRPr sz="2400" dirty="0">
              <a:solidFill>
                <a:srgbClr val="003B5F"/>
              </a:solidFill>
              <a:latin typeface="Calibri Light"/>
              <a:cs typeface="Calibri Light"/>
            </a:endParaRPr>
          </a:p>
        </p:txBody>
      </p:sp>
      <p:sp>
        <p:nvSpPr>
          <p:cNvPr id="33" name="Прямоугольник 32"/>
          <p:cNvSpPr/>
          <p:nvPr/>
        </p:nvSpPr>
        <p:spPr>
          <a:xfrm>
            <a:off x="708092" y="2343432"/>
            <a:ext cx="7502695" cy="522575"/>
          </a:xfrm>
          <a:prstGeom prst="rect">
            <a:avLst/>
          </a:prstGeom>
        </p:spPr>
        <p:txBody>
          <a:bodyPr wrap="none">
            <a:spAutoFit/>
          </a:bodyPr>
          <a:lstStyle/>
          <a:p>
            <a:pPr marL="12700" algn="ctr">
              <a:lnSpc>
                <a:spcPct val="100000"/>
              </a:lnSpc>
              <a:spcBef>
                <a:spcPts val="110"/>
              </a:spcBef>
            </a:pPr>
            <a:r>
              <a:rPr lang="ru-RU" sz="2800" b="1" dirty="0" smtClean="0">
                <a:solidFill>
                  <a:srgbClr val="0064AA"/>
                </a:solidFill>
                <a:latin typeface="Arial"/>
                <a:cs typeface="Arial"/>
              </a:rPr>
              <a:t>Контакты </a:t>
            </a:r>
            <a:r>
              <a:rPr lang="ru-RU" sz="2800" b="1" smtClean="0">
                <a:solidFill>
                  <a:srgbClr val="0064AA"/>
                </a:solidFill>
                <a:latin typeface="Arial"/>
                <a:cs typeface="Arial"/>
              </a:rPr>
              <a:t>приемной комиссии НИУ МГСУ</a:t>
            </a:r>
            <a:endParaRPr lang="ru-RU" sz="2800" dirty="0">
              <a:latin typeface="Arial"/>
              <a:cs typeface="Arial"/>
            </a:endParaRPr>
          </a:p>
        </p:txBody>
      </p:sp>
    </p:spTree>
    <p:extLst>
      <p:ext uri="{BB962C8B-B14F-4D97-AF65-F5344CB8AC3E}">
        <p14:creationId xmlns:p14="http://schemas.microsoft.com/office/powerpoint/2010/main" val="153730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1470"/>
            <a:ext cx="5400600" cy="857250"/>
          </a:xfrm>
        </p:spPr>
        <p:txBody>
          <a:bodyPr>
            <a:normAutofit fontScale="90000"/>
          </a:bodyPr>
          <a:lstStyle/>
          <a:p>
            <a:pPr algn="l">
              <a:lnSpc>
                <a:spcPct val="80000"/>
              </a:lnSpc>
              <a:spcBef>
                <a:spcPct val="20000"/>
              </a:spcBef>
            </a:pPr>
            <a:r>
              <a:rPr lang="ru-RU" sz="2700" dirty="0">
                <a:solidFill>
                  <a:schemeClr val="bg1"/>
                </a:solidFill>
                <a:latin typeface="Times New Roman" panose="02020603050405020304" pitchFamily="18" charset="0"/>
                <a:ea typeface="+mn-ea"/>
                <a:cs typeface="Times New Roman" panose="02020603050405020304" pitchFamily="18" charset="0"/>
              </a:rPr>
              <a:t>Менеджмент в инвестиционно-строительной сфере - это актуально </a:t>
            </a:r>
          </a:p>
        </p:txBody>
      </p:sp>
      <p:pic>
        <p:nvPicPr>
          <p:cNvPr id="3076" name="Picture 4">
            <a:extLst>
              <a:ext uri="{FF2B5EF4-FFF2-40B4-BE49-F238E27FC236}">
                <a16:creationId xmlns:a16="http://schemas.microsoft.com/office/drawing/2014/main" xmlns="" id="{04319313-4E45-4658-BFD8-8F21507D5F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58618"/>
            <a:ext cx="2897724" cy="2121244"/>
          </a:xfrm>
          <a:prstGeom prst="rect">
            <a:avLst/>
          </a:prstGeom>
          <a:noFill/>
          <a:effectLst>
            <a:glow rad="63500">
              <a:schemeClr val="accent1">
                <a:satMod val="175000"/>
                <a:alpha val="40000"/>
              </a:schemeClr>
            </a:glow>
            <a:outerShdw blurRad="50800" dist="50800" dir="5400000" algn="ctr" rotWithShape="0">
              <a:schemeClr val="tx2">
                <a:lumMod val="75000"/>
              </a:schemeClr>
            </a:outerShdw>
            <a:softEdge rad="63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04939399-2428-41BD-A184-00389B02391F}"/>
              </a:ext>
            </a:extLst>
          </p:cNvPr>
          <p:cNvSpPr txBox="1"/>
          <p:nvPr/>
        </p:nvSpPr>
        <p:spPr>
          <a:xfrm>
            <a:off x="3347864" y="699542"/>
            <a:ext cx="5112568" cy="3453253"/>
          </a:xfrm>
          <a:prstGeom prst="rect">
            <a:avLst/>
          </a:prstGeom>
          <a:noFill/>
        </p:spPr>
        <p:txBody>
          <a:bodyPr wrap="square">
            <a:spAutoFit/>
          </a:bodyPr>
          <a:lstStyle/>
          <a:p>
            <a:pPr marL="0" marR="0" lvl="0" indent="357188" algn="just" defTabSz="914220" rtl="0" eaLnBrk="1" fontAlgn="auto" latinLnBrk="0" hangingPunct="1">
              <a:lnSpc>
                <a:spcPct val="100000"/>
              </a:lnSpc>
              <a:spcBef>
                <a:spcPct val="20000"/>
              </a:spcBef>
              <a:spcAft>
                <a:spcPts val="0"/>
              </a:spcAft>
              <a:buClrTx/>
              <a:buSzTx/>
              <a:buFont typeface="Arial" pitchFamily="34" charset="0"/>
              <a:buNone/>
              <a:tabLst/>
              <a:defRPr/>
            </a:pPr>
            <a:r>
              <a:rPr kumimoji="0" lang="ru-RU" sz="1200" b="0" i="0" u="none" strike="noStrike" kern="1200" cap="none" spc="0" normalizeH="0" baseline="0" noProof="0" dirty="0">
                <a:ln>
                  <a:noFill/>
                </a:ln>
                <a:solidFill>
                  <a:srgbClr val="445469"/>
                </a:solidFill>
                <a:effectLst/>
                <a:uLnTx/>
                <a:uFillTx/>
                <a:latin typeface="Times New Roman" panose="02020603050405020304" pitchFamily="18" charset="0"/>
                <a:ea typeface="+mn-ea"/>
                <a:cs typeface="Times New Roman" panose="02020603050405020304" pitchFamily="18" charset="0"/>
              </a:rPr>
              <a:t>Инвестиционно-строительная сфера – это совокупность экономических взаимоотношений между ее субъектами (строительными компаниями, банками, частными инвесторами, подрядчиками, поставщиками, научно-исследовательскими лабораториями и т.д.) по вопросам осуществления инвестиций в основной капитал (оборудование, собственную недвижимость, репутацию компании, материально-интеллектуальные ценности компании и т.п.) в форме капитальных вложений (инвестиции), т.е. создания и воспроизводства основных фондов всех отраслей строительного комплекса.</a:t>
            </a:r>
          </a:p>
          <a:p>
            <a:pPr marL="0" marR="0" lvl="0" indent="357188" algn="just" defTabSz="914220" rtl="0" eaLnBrk="1" fontAlgn="auto" latinLnBrk="0" hangingPunct="1">
              <a:lnSpc>
                <a:spcPct val="100000"/>
              </a:lnSpc>
              <a:spcBef>
                <a:spcPct val="20000"/>
              </a:spcBef>
              <a:spcAft>
                <a:spcPts val="0"/>
              </a:spcAft>
              <a:buClrTx/>
              <a:buSzTx/>
              <a:buFont typeface="Arial" pitchFamily="34" charset="0"/>
              <a:buNone/>
              <a:tabLst/>
              <a:defRPr/>
            </a:pPr>
            <a:r>
              <a:rPr kumimoji="0" lang="ru-RU" sz="1200" b="0" i="0" u="none" strike="noStrike" kern="1200" cap="none" spc="0" normalizeH="0" baseline="0" noProof="0" dirty="0">
                <a:ln>
                  <a:noFill/>
                </a:ln>
                <a:solidFill>
                  <a:srgbClr val="445469"/>
                </a:solidFill>
                <a:effectLst/>
                <a:uLnTx/>
                <a:uFillTx/>
                <a:latin typeface="Times New Roman" panose="02020603050405020304" pitchFamily="18" charset="0"/>
                <a:ea typeface="+mn-ea"/>
                <a:cs typeface="Times New Roman" panose="02020603050405020304" pitchFamily="18" charset="0"/>
              </a:rPr>
              <a:t>Инвестиционно-строительная сфера развивается сегодня настолько динамично, что изменения, происходящие и в ее технологическом оснащении, и в организационном формировании, и в инвестиционных ожиданиях, и в предпринимательской активности требуют постоянного управленческого внимания. Менеджер сегодня неотъемлемая часть любого бизнес-процесса и от его профессиональных знаний, навыков и умений зависит успех многочисленных компаний строительного комплекса, а, значит, и благосостояние граждан России, так как в строительной отрасли сегодня по данным Росстат занят каждый 7 работающий россиянин.</a:t>
            </a:r>
            <a:endParaRPr kumimoji="0" lang="ru-RU" sz="1600" b="0" i="0" u="none" strike="noStrike" kern="1200" cap="none" spc="0" normalizeH="0" baseline="0" noProof="0" dirty="0">
              <a:ln>
                <a:noFill/>
              </a:ln>
              <a:solidFill>
                <a:srgbClr val="445469"/>
              </a:solidFill>
              <a:effectLst/>
              <a:uLnTx/>
              <a:uFillTx/>
              <a:latin typeface="Helvetica"/>
              <a:ea typeface="+mn-ea"/>
              <a:cs typeface="+mn-cs"/>
            </a:endParaRPr>
          </a:p>
        </p:txBody>
      </p:sp>
    </p:spTree>
    <p:extLst>
      <p:ext uri="{BB962C8B-B14F-4D97-AF65-F5344CB8AC3E}">
        <p14:creationId xmlns:p14="http://schemas.microsoft.com/office/powerpoint/2010/main" val="165312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63" y="0"/>
            <a:ext cx="5400600" cy="857250"/>
          </a:xfrm>
        </p:spPr>
        <p:txBody>
          <a:bodyPr>
            <a:normAutofit/>
          </a:bodyPr>
          <a:lstStyle/>
          <a:p>
            <a:pPr algn="l">
              <a:lnSpc>
                <a:spcPct val="80000"/>
              </a:lnSpc>
              <a:spcBef>
                <a:spcPct val="20000"/>
              </a:spcBef>
            </a:pPr>
            <a:r>
              <a:rPr lang="ru-RU" sz="2700" dirty="0">
                <a:solidFill>
                  <a:schemeClr val="bg1"/>
                </a:solidFill>
                <a:latin typeface="Times New Roman" panose="02020603050405020304" pitchFamily="18" charset="0"/>
                <a:ea typeface="+mn-ea"/>
                <a:cs typeface="Times New Roman" panose="02020603050405020304" pitchFamily="18" charset="0"/>
              </a:rPr>
              <a:t>Менеджмент в инвестиционно-строительной сфере - это научно </a:t>
            </a:r>
          </a:p>
        </p:txBody>
      </p:sp>
      <p:pic>
        <p:nvPicPr>
          <p:cNvPr id="1028" name="Picture 4">
            <a:extLst>
              <a:ext uri="{FF2B5EF4-FFF2-40B4-BE49-F238E27FC236}">
                <a16:creationId xmlns:a16="http://schemas.microsoft.com/office/drawing/2014/main" xmlns="" id="{34D8A3D1-C961-4ABD-BC62-2FC530397B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80" y="699542"/>
            <a:ext cx="2372804" cy="1582521"/>
          </a:xfrm>
          <a:prstGeom prst="rect">
            <a:avLst/>
          </a:prstGeom>
          <a:noFill/>
          <a:effectLst>
            <a:outerShdw blurRad="50800" dist="50800" dir="5400000" algn="ctr" rotWithShape="0">
              <a:schemeClr val="tx2">
                <a:lumMod val="75000"/>
              </a:schemeClr>
            </a:outerShdw>
            <a:softEdge rad="63500"/>
          </a:effectLst>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xmlns="" id="{8D280EC3-6C23-4653-B755-11B141EB8506}"/>
              </a:ext>
            </a:extLst>
          </p:cNvPr>
          <p:cNvPicPr>
            <a:picLocks noChangeAspect="1"/>
          </p:cNvPicPr>
          <p:nvPr/>
        </p:nvPicPr>
        <p:blipFill>
          <a:blip r:embed="rId3" cstate="print"/>
          <a:stretch>
            <a:fillRect/>
          </a:stretch>
        </p:blipFill>
        <p:spPr>
          <a:xfrm>
            <a:off x="-9287" y="2859782"/>
            <a:ext cx="2329994" cy="1538442"/>
          </a:xfrm>
          <a:prstGeom prst="rect">
            <a:avLst/>
          </a:prstGeom>
        </p:spPr>
      </p:pic>
      <p:pic>
        <p:nvPicPr>
          <p:cNvPr id="5" name="Рисунок 4">
            <a:extLst>
              <a:ext uri="{FF2B5EF4-FFF2-40B4-BE49-F238E27FC236}">
                <a16:creationId xmlns:a16="http://schemas.microsoft.com/office/drawing/2014/main" xmlns="" id="{AA24841F-A9C3-4E28-BA6A-E65A24126AF8}"/>
              </a:ext>
            </a:extLst>
          </p:cNvPr>
          <p:cNvPicPr>
            <a:picLocks noChangeAspect="1"/>
          </p:cNvPicPr>
          <p:nvPr/>
        </p:nvPicPr>
        <p:blipFill>
          <a:blip r:embed="rId4" cstate="print"/>
          <a:stretch>
            <a:fillRect/>
          </a:stretch>
        </p:blipFill>
        <p:spPr>
          <a:xfrm>
            <a:off x="1779905" y="2174342"/>
            <a:ext cx="1379422" cy="1262738"/>
          </a:xfrm>
          <a:prstGeom prst="rect">
            <a:avLst/>
          </a:prstGeom>
          <a:effectLst>
            <a:softEdge rad="63500"/>
          </a:effectLst>
        </p:spPr>
      </p:pic>
      <p:sp>
        <p:nvSpPr>
          <p:cNvPr id="9" name="TextBox 8">
            <a:extLst>
              <a:ext uri="{FF2B5EF4-FFF2-40B4-BE49-F238E27FC236}">
                <a16:creationId xmlns:a16="http://schemas.microsoft.com/office/drawing/2014/main" xmlns="" id="{0B23525D-30CC-45AB-9A68-95F8C1BF9539}"/>
              </a:ext>
            </a:extLst>
          </p:cNvPr>
          <p:cNvSpPr txBox="1"/>
          <p:nvPr/>
        </p:nvSpPr>
        <p:spPr>
          <a:xfrm>
            <a:off x="3159326" y="669741"/>
            <a:ext cx="5517129" cy="3841052"/>
          </a:xfrm>
          <a:prstGeom prst="rect">
            <a:avLst/>
          </a:prstGeom>
          <a:noFill/>
          <a:effectLst>
            <a:glow rad="63500">
              <a:schemeClr val="accent6">
                <a:satMod val="175000"/>
                <a:alpha val="40000"/>
              </a:schemeClr>
            </a:glow>
          </a:effectLst>
        </p:spPr>
        <p:txBody>
          <a:bodyPr wrap="square">
            <a:spAutoFit/>
          </a:bodyPr>
          <a:lstStyle/>
          <a:p>
            <a:pPr marL="0" marR="0" lvl="0" indent="361950" algn="just" defTabSz="914220" rtl="0" eaLnBrk="1" fontAlgn="auto" latinLnBrk="0" hangingPunct="1">
              <a:lnSpc>
                <a:spcPct val="100000"/>
              </a:lnSpc>
              <a:spcBef>
                <a:spcPct val="20000"/>
              </a:spcBef>
              <a:spcAft>
                <a:spcPts val="0"/>
              </a:spcAft>
              <a:buClrTx/>
              <a:buSzTx/>
              <a:buFont typeface="Arial" pitchFamily="34" charset="0"/>
              <a:buNone/>
              <a:tabLst/>
              <a:defRPr/>
            </a:pPr>
            <a:r>
              <a:rPr kumimoji="0" lang="ru-RU" sz="1400" b="0" i="0" u="none" strike="noStrike" kern="1200" cap="none" spc="0" normalizeH="0" baseline="0" noProof="0" dirty="0">
                <a:ln>
                  <a:noFill/>
                </a:ln>
                <a:solidFill>
                  <a:srgbClr val="445469"/>
                </a:solidFill>
                <a:effectLst/>
                <a:uLnTx/>
                <a:uFillTx/>
                <a:latin typeface="Times New Roman" panose="02020603050405020304" pitchFamily="18" charset="0"/>
                <a:ea typeface="+mn-ea"/>
                <a:cs typeface="Times New Roman" panose="02020603050405020304" pitchFamily="18" charset="0"/>
              </a:rPr>
              <a:t>Менеджмент – это одна из самых современных дисциплин, изучаемых в университетах, но это не мешает ей обладать важным признаком научности.</a:t>
            </a:r>
          </a:p>
          <a:p>
            <a:pPr marL="0" marR="0" lvl="0" indent="361950" algn="just" defTabSz="914220" rtl="0" eaLnBrk="1" fontAlgn="auto" latinLnBrk="0" hangingPunct="1">
              <a:lnSpc>
                <a:spcPct val="100000"/>
              </a:lnSpc>
              <a:spcBef>
                <a:spcPct val="20000"/>
              </a:spcBef>
              <a:spcAft>
                <a:spcPts val="0"/>
              </a:spcAft>
              <a:buClrTx/>
              <a:buSzTx/>
              <a:buFont typeface="Arial" pitchFamily="34" charset="0"/>
              <a:buNone/>
              <a:tabLst/>
              <a:defRPr/>
            </a:pPr>
            <a:r>
              <a:rPr kumimoji="0" lang="ru-RU" sz="1400" b="0" i="0" u="none" strike="noStrike" kern="1200" cap="none" spc="0" normalizeH="0" baseline="0" noProof="0" dirty="0">
                <a:ln>
                  <a:noFill/>
                </a:ln>
                <a:solidFill>
                  <a:srgbClr val="445469"/>
                </a:solidFill>
                <a:effectLst/>
                <a:uLnTx/>
                <a:uFillTx/>
                <a:latin typeface="Times New Roman" panose="02020603050405020304" pitchFamily="18" charset="0"/>
                <a:ea typeface="+mn-ea"/>
                <a:cs typeface="Times New Roman" panose="02020603050405020304" pitchFamily="18" charset="0"/>
              </a:rPr>
              <a:t>Современный менеджмент – это совокупность знаний из психологии, социологии, экономики, статистики, логистики, математики и теории организации, и только погружение в их научные аспекты позволяет обрести компетенции так необходимые управленцу, желающему добиться успеха в карьере и создать условия для развития его подчиненных и компании в целом.</a:t>
            </a:r>
          </a:p>
          <a:p>
            <a:pPr marL="0" marR="0" lvl="0" indent="361950" algn="just" defTabSz="914220" rtl="0" eaLnBrk="1" fontAlgn="auto" latinLnBrk="0" hangingPunct="1">
              <a:lnSpc>
                <a:spcPct val="100000"/>
              </a:lnSpc>
              <a:spcBef>
                <a:spcPct val="20000"/>
              </a:spcBef>
              <a:spcAft>
                <a:spcPts val="0"/>
              </a:spcAft>
              <a:buClrTx/>
              <a:buSzTx/>
              <a:buFont typeface="Arial" pitchFamily="34" charset="0"/>
              <a:buNone/>
              <a:tabLst/>
              <a:defRPr/>
            </a:pPr>
            <a:r>
              <a:rPr kumimoji="0" lang="ru-RU" sz="1400" b="0" i="0" u="none" strike="noStrike" kern="1200" cap="none" spc="0" normalizeH="0" baseline="0" noProof="0" dirty="0">
                <a:ln>
                  <a:noFill/>
                </a:ln>
                <a:solidFill>
                  <a:srgbClr val="445469"/>
                </a:solidFill>
                <a:effectLst/>
                <a:uLnTx/>
                <a:uFillTx/>
                <a:latin typeface="Times New Roman" panose="02020603050405020304" pitchFamily="18" charset="0"/>
                <a:ea typeface="+mn-ea"/>
                <a:cs typeface="Times New Roman" panose="02020603050405020304" pitchFamily="18" charset="0"/>
              </a:rPr>
              <a:t>Не стоит думать, что основная задача менеджера – это отдавать команды подчиненным, хотя и этим навыком успешный руководитель должен обладать, только в развитой системе взаимоотношений между подчиненным и руководителем этот процесс называется делегирование полномочий. У менеджера множество функциональных обязанностей, среди которых не последнее место занимают организация, контроль, анализ, целеполагание, планирование и т.п.</a:t>
            </a:r>
          </a:p>
        </p:txBody>
      </p:sp>
    </p:spTree>
    <p:extLst>
      <p:ext uri="{BB962C8B-B14F-4D97-AF65-F5344CB8AC3E}">
        <p14:creationId xmlns:p14="http://schemas.microsoft.com/office/powerpoint/2010/main" val="192207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71AB1312-A5AE-4216-887F-9B41B3BCDE77}"/>
              </a:ext>
            </a:extLst>
          </p:cNvPr>
          <p:cNvPicPr>
            <a:picLocks noChangeAspect="1"/>
          </p:cNvPicPr>
          <p:nvPr/>
        </p:nvPicPr>
        <p:blipFill>
          <a:blip r:embed="rId2" cstate="print"/>
          <a:stretch>
            <a:fillRect/>
          </a:stretch>
        </p:blipFill>
        <p:spPr>
          <a:xfrm>
            <a:off x="6876256" y="2447114"/>
            <a:ext cx="1723225" cy="1536674"/>
          </a:xfrm>
          <a:prstGeom prst="rect">
            <a:avLst/>
          </a:prstGeom>
        </p:spPr>
      </p:pic>
      <p:sp>
        <p:nvSpPr>
          <p:cNvPr id="2" name="Заголовок 1"/>
          <p:cNvSpPr>
            <a:spLocks noGrp="1"/>
          </p:cNvSpPr>
          <p:nvPr>
            <p:ph type="title"/>
          </p:nvPr>
        </p:nvSpPr>
        <p:spPr>
          <a:xfrm>
            <a:off x="0" y="9303"/>
            <a:ext cx="5400600" cy="857250"/>
          </a:xfrm>
        </p:spPr>
        <p:txBody>
          <a:bodyPr>
            <a:normAutofit fontScale="90000"/>
          </a:bodyPr>
          <a:lstStyle/>
          <a:p>
            <a:pPr algn="l">
              <a:lnSpc>
                <a:spcPct val="80000"/>
              </a:lnSpc>
              <a:spcBef>
                <a:spcPct val="20000"/>
              </a:spcBef>
            </a:pPr>
            <a:r>
              <a:rPr lang="ru-RU" sz="2700" dirty="0">
                <a:solidFill>
                  <a:schemeClr val="bg1"/>
                </a:solidFill>
                <a:latin typeface="Times New Roman" panose="02020603050405020304" pitchFamily="18" charset="0"/>
                <a:ea typeface="+mn-ea"/>
                <a:cs typeface="Times New Roman" panose="02020603050405020304" pitchFamily="18" charset="0"/>
              </a:rPr>
              <a:t>Менеджмент в инвестиционно-строительной сфере - это практично</a:t>
            </a:r>
          </a:p>
        </p:txBody>
      </p:sp>
      <p:sp>
        <p:nvSpPr>
          <p:cNvPr id="3" name="Объект 2"/>
          <p:cNvSpPr>
            <a:spLocks noGrp="1"/>
          </p:cNvSpPr>
          <p:nvPr>
            <p:ph idx="1"/>
          </p:nvPr>
        </p:nvSpPr>
        <p:spPr>
          <a:xfrm>
            <a:off x="4067944" y="829325"/>
            <a:ext cx="4890464" cy="1746194"/>
          </a:xfrm>
        </p:spPr>
        <p:txBody>
          <a:bodyPr>
            <a:normAutofit/>
          </a:bodyPr>
          <a:lstStyle/>
          <a:p>
            <a:pPr marL="0" indent="357188" algn="just">
              <a:buNone/>
            </a:pPr>
            <a:r>
              <a:rPr lang="ru-RU" sz="1200" dirty="0">
                <a:latin typeface="Times New Roman" panose="02020603050405020304" pitchFamily="18" charset="0"/>
                <a:cs typeface="Times New Roman" panose="02020603050405020304" pitchFamily="18" charset="0"/>
              </a:rPr>
              <a:t>Кругозор современного профессионального менеджера столь широк, что трудно представить себе проблему в деятельности строительной компании, с которой он не смог бы справится. Но для этого необходимо ежедневно держать руку на «пульсе» событий  компании,  страны, Мира, причем не только тех событий, которые непосредственно связаны с реализуемыми проектами или задачами, но и многими другими, так как логическая цепочка постоянного поиска новых способов капитализации доходов предприятия очень сложна и требует креативного новаторского подхода.</a:t>
            </a:r>
          </a:p>
          <a:p>
            <a:endParaRPr lang="ru-RU" sz="1800" dirty="0"/>
          </a:p>
        </p:txBody>
      </p:sp>
      <p:pic>
        <p:nvPicPr>
          <p:cNvPr id="6" name="Рисунок 5">
            <a:extLst>
              <a:ext uri="{FF2B5EF4-FFF2-40B4-BE49-F238E27FC236}">
                <a16:creationId xmlns:a16="http://schemas.microsoft.com/office/drawing/2014/main" xmlns="" id="{A6BB1D25-C7B6-4898-9D9C-3F389A0DD37A}"/>
              </a:ext>
            </a:extLst>
          </p:cNvPr>
          <p:cNvPicPr>
            <a:picLocks noChangeAspect="1"/>
          </p:cNvPicPr>
          <p:nvPr/>
        </p:nvPicPr>
        <p:blipFill>
          <a:blip r:embed="rId3" cstate="print"/>
          <a:stretch>
            <a:fillRect/>
          </a:stretch>
        </p:blipFill>
        <p:spPr>
          <a:xfrm>
            <a:off x="3922154" y="2643758"/>
            <a:ext cx="2685545" cy="1807096"/>
          </a:xfrm>
          <a:prstGeom prst="rect">
            <a:avLst/>
          </a:prstGeom>
        </p:spPr>
      </p:pic>
      <p:pic>
        <p:nvPicPr>
          <p:cNvPr id="4" name="Рисунок 3">
            <a:extLst>
              <a:ext uri="{FF2B5EF4-FFF2-40B4-BE49-F238E27FC236}">
                <a16:creationId xmlns:a16="http://schemas.microsoft.com/office/drawing/2014/main" xmlns="" id="{105DC9D6-2B03-4F28-8A2F-C7BF7F84EA5B}"/>
              </a:ext>
            </a:extLst>
          </p:cNvPr>
          <p:cNvPicPr>
            <a:picLocks noChangeAspect="1"/>
          </p:cNvPicPr>
          <p:nvPr/>
        </p:nvPicPr>
        <p:blipFill>
          <a:blip r:embed="rId4" cstate="print"/>
          <a:stretch>
            <a:fillRect/>
          </a:stretch>
        </p:blipFill>
        <p:spPr>
          <a:xfrm>
            <a:off x="326549" y="866553"/>
            <a:ext cx="3654689" cy="2158371"/>
          </a:xfrm>
          <a:prstGeom prst="rect">
            <a:avLst/>
          </a:prstGeom>
        </p:spPr>
      </p:pic>
      <p:sp>
        <p:nvSpPr>
          <p:cNvPr id="10" name="TextBox 9">
            <a:extLst>
              <a:ext uri="{FF2B5EF4-FFF2-40B4-BE49-F238E27FC236}">
                <a16:creationId xmlns:a16="http://schemas.microsoft.com/office/drawing/2014/main" xmlns="" id="{ECF17962-68E2-44C3-9439-6922A205C893}"/>
              </a:ext>
            </a:extLst>
          </p:cNvPr>
          <p:cNvSpPr txBox="1"/>
          <p:nvPr/>
        </p:nvSpPr>
        <p:spPr>
          <a:xfrm>
            <a:off x="157970" y="3124819"/>
            <a:ext cx="3654689" cy="1823195"/>
          </a:xfrm>
          <a:prstGeom prst="rect">
            <a:avLst/>
          </a:prstGeom>
        </p:spPr>
        <p:txBody>
          <a:bodyPr lIns="91430" tIns="45715" rIns="91430" bIns="45715">
            <a:normAutofit/>
          </a:bodyPr>
          <a:lstStyle>
            <a:lvl1pPr indent="0" algn="just" defTabSz="914220">
              <a:spcBef>
                <a:spcPct val="20000"/>
              </a:spcBef>
              <a:buFont typeface="Arial" pitchFamily="34" charset="0"/>
              <a:buNone/>
              <a:defRPr sz="2300">
                <a:latin typeface="Times New Roman" panose="02020603050405020304" pitchFamily="18" charset="0"/>
                <a:cs typeface="Times New Roman" panose="02020603050405020304" pitchFamily="18" charset="0"/>
              </a:defRPr>
            </a:lvl1pPr>
            <a:lvl2pPr marL="742803" indent="-285693" defTabSz="914220">
              <a:spcBef>
                <a:spcPct val="20000"/>
              </a:spcBef>
              <a:buFont typeface="Arial" pitchFamily="34" charset="0"/>
              <a:buChar char="–"/>
              <a:defRPr sz="2800"/>
            </a:lvl2pPr>
            <a:lvl3pPr marL="1142774" indent="-228555" defTabSz="914220">
              <a:spcBef>
                <a:spcPct val="20000"/>
              </a:spcBef>
              <a:buFont typeface="Arial" pitchFamily="34" charset="0"/>
              <a:buChar char="•"/>
              <a:defRPr sz="2400"/>
            </a:lvl3pPr>
            <a:lvl4pPr marL="1599884" indent="-228555" defTabSz="914220">
              <a:spcBef>
                <a:spcPct val="20000"/>
              </a:spcBef>
              <a:buFont typeface="Arial" pitchFamily="34" charset="0"/>
              <a:buChar char="–"/>
              <a:defRPr sz="2000"/>
            </a:lvl4pPr>
            <a:lvl5pPr marL="2056993" indent="-228555" defTabSz="914220">
              <a:spcBef>
                <a:spcPct val="20000"/>
              </a:spcBef>
              <a:buFont typeface="Arial" pitchFamily="34" charset="0"/>
              <a:buChar char="»"/>
              <a:defRPr sz="2000"/>
            </a:lvl5pPr>
            <a:lvl6pPr marL="2514103" indent="-228555" defTabSz="914220">
              <a:spcBef>
                <a:spcPct val="20000"/>
              </a:spcBef>
              <a:buFont typeface="Arial" pitchFamily="34" charset="0"/>
              <a:buChar char="•"/>
              <a:defRPr sz="2000"/>
            </a:lvl6pPr>
            <a:lvl7pPr marL="2971213" indent="-228555" defTabSz="914220">
              <a:spcBef>
                <a:spcPct val="20000"/>
              </a:spcBef>
              <a:buFont typeface="Arial" pitchFamily="34" charset="0"/>
              <a:buChar char="•"/>
              <a:defRPr sz="2000"/>
            </a:lvl7pPr>
            <a:lvl8pPr marL="3428323" indent="-228555" defTabSz="914220">
              <a:spcBef>
                <a:spcPct val="20000"/>
              </a:spcBef>
              <a:buFont typeface="Arial" pitchFamily="34" charset="0"/>
              <a:buChar char="•"/>
              <a:defRPr sz="2000"/>
            </a:lvl8pPr>
            <a:lvl9pPr marL="3885432" indent="-228555" defTabSz="914220">
              <a:spcBef>
                <a:spcPct val="20000"/>
              </a:spcBef>
              <a:buFont typeface="Arial" pitchFamily="34" charset="0"/>
              <a:buChar char="•"/>
              <a:defRPr sz="2000"/>
            </a:lvl9pPr>
          </a:lstStyle>
          <a:p>
            <a:pPr indent="357188"/>
            <a:r>
              <a:rPr lang="ru-RU" sz="1100" dirty="0"/>
              <a:t>Многие сторонние участники инвестиционно-строительной сферы даже представить себе не могут, как тесно связаны высокие показатели доходности компании со способностями менеджера ещё на начальных этапах создания строительных проектов или разработки архитектурных решений разрабатывать гибкие бизнес-модели управления, которые в короткие сроки подстраиваются под постоянно изменяющиеся факторы внешней среды и позволяют компании удерживать топовые позиции в отрасли.</a:t>
            </a:r>
          </a:p>
        </p:txBody>
      </p:sp>
    </p:spTree>
    <p:extLst>
      <p:ext uri="{BB962C8B-B14F-4D97-AF65-F5344CB8AC3E}">
        <p14:creationId xmlns:p14="http://schemas.microsoft.com/office/powerpoint/2010/main" val="231592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0446" y="772131"/>
            <a:ext cx="9038829" cy="1892826"/>
          </a:xfrm>
          <a:prstGeom prst="rect">
            <a:avLst/>
          </a:prstGeom>
        </p:spPr>
        <p:txBody>
          <a:bodyPr wrap="square">
            <a:spAutoFit/>
          </a:bodyPr>
          <a:lstStyle/>
          <a:p>
            <a:pPr indent="361950" algn="ctr"/>
            <a:r>
              <a:rPr lang="ru-RU" sz="1300" dirty="0"/>
              <a:t>Не стоит забывать, что успех профессионального менеджера высоко ценится работодателями строительного сектора экономики. По статистике одна из самых популярных и высокооплачиваемых профессий на сегодняшний день – менеджер, причем не важно какой специализации: финансовый менеджер, менеджер по производству, управляющий персоналом, президент компании.</a:t>
            </a:r>
          </a:p>
          <a:p>
            <a:pPr indent="361950" algn="ctr"/>
            <a:r>
              <a:rPr lang="ru-RU" sz="1300" dirty="0"/>
              <a:t>Популярные интернет сайты по трудоустройству демонстрируют достойный доход менеджеров и управляющих, способных работать в условиях многозадачности и неопределённости. Кроме личных навыков работодатели сегодня высоко ценят профессионально образованных специалистов и способность к развитию своей интеллектуализации, что всегда отражается в дополнительном материальном поощрении или возможности регулярно повышать квалификацию за счет компании.</a:t>
            </a:r>
          </a:p>
        </p:txBody>
      </p:sp>
      <p:sp>
        <p:nvSpPr>
          <p:cNvPr id="5" name="Заголовок 1">
            <a:extLst>
              <a:ext uri="{FF2B5EF4-FFF2-40B4-BE49-F238E27FC236}">
                <a16:creationId xmlns:a16="http://schemas.microsoft.com/office/drawing/2014/main" xmlns="" id="{71AFC3F8-74FC-41A1-830C-15242010FC63}"/>
              </a:ext>
            </a:extLst>
          </p:cNvPr>
          <p:cNvSpPr>
            <a:spLocks noGrp="1"/>
          </p:cNvSpPr>
          <p:nvPr>
            <p:ph type="title"/>
          </p:nvPr>
        </p:nvSpPr>
        <p:spPr>
          <a:xfrm>
            <a:off x="33163" y="0"/>
            <a:ext cx="5474942" cy="857250"/>
          </a:xfrm>
        </p:spPr>
        <p:txBody>
          <a:bodyPr>
            <a:normAutofit/>
          </a:bodyPr>
          <a:lstStyle/>
          <a:p>
            <a:pPr algn="l">
              <a:lnSpc>
                <a:spcPct val="80000"/>
              </a:lnSpc>
              <a:spcBef>
                <a:spcPct val="20000"/>
              </a:spcBef>
            </a:pPr>
            <a:r>
              <a:rPr lang="ru-RU" sz="2700" dirty="0">
                <a:solidFill>
                  <a:schemeClr val="bg1"/>
                </a:solidFill>
                <a:latin typeface="Times New Roman" panose="02020603050405020304" pitchFamily="18" charset="0"/>
                <a:ea typeface="+mn-ea"/>
                <a:cs typeface="Times New Roman" panose="02020603050405020304" pitchFamily="18" charset="0"/>
              </a:rPr>
              <a:t>Менеджмент в инвестиционно-строительной сфере - это выгодно</a:t>
            </a:r>
          </a:p>
        </p:txBody>
      </p:sp>
      <p:pic>
        <p:nvPicPr>
          <p:cNvPr id="3" name="Рисунок 2">
            <a:extLst>
              <a:ext uri="{FF2B5EF4-FFF2-40B4-BE49-F238E27FC236}">
                <a16:creationId xmlns:a16="http://schemas.microsoft.com/office/drawing/2014/main" xmlns="" id="{E467E73C-0E11-4396-80B3-BAD4002ACB42}"/>
              </a:ext>
            </a:extLst>
          </p:cNvPr>
          <p:cNvPicPr>
            <a:picLocks noChangeAspect="1"/>
          </p:cNvPicPr>
          <p:nvPr/>
        </p:nvPicPr>
        <p:blipFill>
          <a:blip r:embed="rId3" cstate="print"/>
          <a:stretch>
            <a:fillRect/>
          </a:stretch>
        </p:blipFill>
        <p:spPr>
          <a:xfrm>
            <a:off x="179512" y="2787775"/>
            <a:ext cx="6912768" cy="1700142"/>
          </a:xfrm>
          <a:prstGeom prst="rect">
            <a:avLst/>
          </a:prstGeom>
          <a:noFill/>
          <a:effectLst>
            <a:glow rad="139700">
              <a:schemeClr val="accent1">
                <a:satMod val="175000"/>
                <a:alpha val="40000"/>
              </a:schemeClr>
            </a:glow>
            <a:outerShdw blurRad="50800" dist="50800" dir="5400000" algn="ctr" rotWithShape="0">
              <a:srgbClr val="000000"/>
            </a:outerShdw>
            <a:softEdge rad="63500"/>
          </a:effectLst>
        </p:spPr>
      </p:pic>
    </p:spTree>
    <p:extLst>
      <p:ext uri="{BB962C8B-B14F-4D97-AF65-F5344CB8AC3E}">
        <p14:creationId xmlns:p14="http://schemas.microsoft.com/office/powerpoint/2010/main" val="275016777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xmlns="" id="{BB5E99CA-30DA-406C-B599-86B6279740C1}"/>
              </a:ext>
            </a:extLst>
          </p:cNvPr>
          <p:cNvSpPr>
            <a:spLocks noGrp="1"/>
          </p:cNvSpPr>
          <p:nvPr>
            <p:ph type="title"/>
          </p:nvPr>
        </p:nvSpPr>
        <p:spPr>
          <a:xfrm>
            <a:off x="33163" y="0"/>
            <a:ext cx="5400600" cy="857250"/>
          </a:xfrm>
        </p:spPr>
        <p:txBody>
          <a:bodyPr>
            <a:normAutofit fontScale="90000"/>
          </a:bodyPr>
          <a:lstStyle/>
          <a:p>
            <a:pPr algn="l">
              <a:lnSpc>
                <a:spcPct val="80000"/>
              </a:lnSpc>
              <a:spcBef>
                <a:spcPct val="20000"/>
              </a:spcBef>
            </a:pPr>
            <a:r>
              <a:rPr lang="ru-RU" sz="2700" dirty="0">
                <a:solidFill>
                  <a:schemeClr val="bg1"/>
                </a:solidFill>
                <a:latin typeface="Times New Roman" panose="02020603050405020304" pitchFamily="18" charset="0"/>
                <a:ea typeface="+mn-ea"/>
                <a:cs typeface="Times New Roman" panose="02020603050405020304" pitchFamily="18" charset="0"/>
              </a:rPr>
              <a:t>Менеджмент в инвестиционно-строительной сфере - это интересно</a:t>
            </a:r>
          </a:p>
        </p:txBody>
      </p:sp>
      <p:pic>
        <p:nvPicPr>
          <p:cNvPr id="4098" name="Picture 2">
            <a:extLst>
              <a:ext uri="{FF2B5EF4-FFF2-40B4-BE49-F238E27FC236}">
                <a16:creationId xmlns:a16="http://schemas.microsoft.com/office/drawing/2014/main" xmlns="" id="{B820A40B-8C51-42FC-A86B-7EF686334C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592" y="1045849"/>
            <a:ext cx="2288852" cy="1525901"/>
          </a:xfrm>
          <a:prstGeom prst="rect">
            <a:avLst/>
          </a:prstGeom>
          <a:noFill/>
          <a:effectLst>
            <a:glow rad="63500">
              <a:schemeClr val="bg2">
                <a:lumMod val="20000"/>
                <a:lumOff val="80000"/>
                <a:alpha val="40000"/>
              </a:schemeClr>
            </a:glow>
            <a:outerShdw blurRad="50800" dist="50800" dir="5400000" algn="ctr" rotWithShape="0">
              <a:schemeClr val="bg2">
                <a:lumMod val="20000"/>
                <a:lumOff val="80000"/>
              </a:schemeClr>
            </a:outerShdw>
            <a:softEdge rad="63500"/>
          </a:effectLst>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xmlns="" id="{FEB76829-BB10-4993-B6EC-B1000E9D3B2D}"/>
              </a:ext>
            </a:extLst>
          </p:cNvPr>
          <p:cNvPicPr>
            <a:picLocks noChangeAspect="1"/>
          </p:cNvPicPr>
          <p:nvPr/>
        </p:nvPicPr>
        <p:blipFill>
          <a:blip r:embed="rId3" cstate="print"/>
          <a:stretch>
            <a:fillRect/>
          </a:stretch>
        </p:blipFill>
        <p:spPr>
          <a:xfrm>
            <a:off x="4906106" y="3219646"/>
            <a:ext cx="2474206" cy="1153137"/>
          </a:xfrm>
          <a:prstGeom prst="rect">
            <a:avLst/>
          </a:prstGeom>
          <a:effectLst>
            <a:softEdge rad="63500"/>
          </a:effectLst>
        </p:spPr>
      </p:pic>
      <p:sp>
        <p:nvSpPr>
          <p:cNvPr id="8" name="TextBox 7">
            <a:extLst>
              <a:ext uri="{FF2B5EF4-FFF2-40B4-BE49-F238E27FC236}">
                <a16:creationId xmlns:a16="http://schemas.microsoft.com/office/drawing/2014/main" xmlns="" id="{60AA0D80-BA73-4EEB-993E-EB95B6D1A745}"/>
              </a:ext>
            </a:extLst>
          </p:cNvPr>
          <p:cNvSpPr txBox="1"/>
          <p:nvPr/>
        </p:nvSpPr>
        <p:spPr>
          <a:xfrm>
            <a:off x="2590914" y="857250"/>
            <a:ext cx="6483052" cy="2308324"/>
          </a:xfrm>
          <a:prstGeom prst="rect">
            <a:avLst/>
          </a:prstGeom>
          <a:noFill/>
        </p:spPr>
        <p:txBody>
          <a:bodyPr wrap="square">
            <a:spAutoFit/>
          </a:bodyPr>
          <a:lstStyle/>
          <a:p>
            <a:pPr marL="0" indent="357188" algn="just">
              <a:buNone/>
            </a:pPr>
            <a:r>
              <a:rPr lang="ru-RU" sz="1800" dirty="0">
                <a:latin typeface="Times New Roman" panose="02020603050405020304" pitchFamily="18" charset="0"/>
                <a:cs typeface="Times New Roman" panose="02020603050405020304" pitchFamily="18" charset="0"/>
              </a:rPr>
              <a:t>Думали ли Вы когда-нибудь открыть свой бизнес или поучаствовать в создании </a:t>
            </a:r>
            <a:r>
              <a:rPr lang="en-US" sz="1800" dirty="0">
                <a:latin typeface="Times New Roman" panose="02020603050405020304" pitchFamily="18" charset="0"/>
                <a:cs typeface="Times New Roman" panose="02020603050405020304" pitchFamily="18" charset="0"/>
              </a:rPr>
              <a:t>Start-up</a:t>
            </a:r>
            <a:r>
              <a:rPr lang="ru-RU" sz="1800" dirty="0">
                <a:latin typeface="Times New Roman" panose="02020603050405020304" pitchFamily="18" charset="0"/>
                <a:cs typeface="Times New Roman" panose="02020603050405020304" pitchFamily="18" charset="0"/>
              </a:rPr>
              <a:t>? А ведь это тоже сфера деятельности менеджера. И тут есть возможность проявить всю свою креативность и лидерские способности.</a:t>
            </a:r>
          </a:p>
          <a:p>
            <a:pPr marL="0" indent="357188" algn="just">
              <a:buNone/>
            </a:pPr>
            <a:r>
              <a:rPr lang="ru-RU" sz="1800" dirty="0">
                <a:latin typeface="Times New Roman" panose="02020603050405020304" pitchFamily="18" charset="0"/>
                <a:cs typeface="Times New Roman" panose="02020603050405020304" pitchFamily="18" charset="0"/>
              </a:rPr>
              <a:t>Сегодня в инвестиционно-строительной сфере есть реальная возможность получить экспертную оценку гуру-управления и инвестиционную поддержку топовых строительных компаний для создания нового бизнеса.</a:t>
            </a:r>
          </a:p>
        </p:txBody>
      </p:sp>
      <p:sp>
        <p:nvSpPr>
          <p:cNvPr id="12" name="TextBox 11">
            <a:extLst>
              <a:ext uri="{FF2B5EF4-FFF2-40B4-BE49-F238E27FC236}">
                <a16:creationId xmlns:a16="http://schemas.microsoft.com/office/drawing/2014/main" xmlns="" id="{161D32EA-3426-4D78-B995-FCD159BD5DAD}"/>
              </a:ext>
            </a:extLst>
          </p:cNvPr>
          <p:cNvSpPr txBox="1"/>
          <p:nvPr/>
        </p:nvSpPr>
        <p:spPr>
          <a:xfrm>
            <a:off x="172679" y="3165574"/>
            <a:ext cx="4603530" cy="1754326"/>
          </a:xfrm>
          <a:prstGeom prst="rect">
            <a:avLst/>
          </a:prstGeom>
          <a:noFill/>
        </p:spPr>
        <p:txBody>
          <a:bodyPr wrap="square">
            <a:spAutoFit/>
          </a:bodyPr>
          <a:lstStyle/>
          <a:p>
            <a:pPr marL="0" indent="357188" algn="just">
              <a:buNone/>
            </a:pPr>
            <a:r>
              <a:rPr lang="ru-RU" sz="1800" dirty="0">
                <a:latin typeface="Times New Roman" panose="02020603050405020304" pitchFamily="18" charset="0"/>
                <a:cs typeface="Times New Roman" panose="02020603050405020304" pitchFamily="18" charset="0"/>
              </a:rPr>
              <a:t>Важно не растеряться в информационном потоке и правовом поле, а для этого нужно просто учиться в НИУ МГСУ по направлению «Менеджмент» и вникать во все тонкости управленческой теории и практики.</a:t>
            </a:r>
          </a:p>
        </p:txBody>
      </p:sp>
    </p:spTree>
    <p:extLst>
      <p:ext uri="{BB962C8B-B14F-4D97-AF65-F5344CB8AC3E}">
        <p14:creationId xmlns:p14="http://schemas.microsoft.com/office/powerpoint/2010/main" val="378344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20" y="27846"/>
            <a:ext cx="8229600" cy="857250"/>
          </a:xfrm>
        </p:spPr>
        <p:txBody>
          <a:bodyPr/>
          <a:lstStyle/>
          <a:p>
            <a:pPr algn="l"/>
            <a:r>
              <a:rPr lang="ru-RU" sz="3600" dirty="0">
                <a:solidFill>
                  <a:schemeClr val="bg1"/>
                </a:solidFill>
              </a:rPr>
              <a:t>Где я смогу работать?</a:t>
            </a:r>
          </a:p>
        </p:txBody>
      </p:sp>
      <p:sp>
        <p:nvSpPr>
          <p:cNvPr id="3" name="Объект 2"/>
          <p:cNvSpPr>
            <a:spLocks noGrp="1"/>
          </p:cNvSpPr>
          <p:nvPr>
            <p:ph idx="1"/>
          </p:nvPr>
        </p:nvSpPr>
        <p:spPr>
          <a:xfrm>
            <a:off x="251520" y="1203598"/>
            <a:ext cx="4608512" cy="3394472"/>
          </a:xfrm>
        </p:spPr>
        <p:txBody>
          <a:bodyPr/>
          <a:lstStyle/>
          <a:p>
            <a:pPr marL="0" indent="361950" algn="just">
              <a:buNone/>
            </a:pPr>
            <a:r>
              <a:rPr lang="ru-RU" sz="2000" dirty="0">
                <a:latin typeface="Times New Roman" panose="02020603050405020304" pitchFamily="18" charset="0"/>
                <a:cs typeface="Times New Roman" panose="02020603050405020304" pitchFamily="18" charset="0"/>
              </a:rPr>
              <a:t>Выпускник профиля «Менеджмент в инвестиционно-строительной сфере» найдет работу на отраслевых и других производственных предприятиях, в инвестиционно-строительных, девелоперских и эксплуатирующих организациях, финансово-аналитических компаниях, профильных структурах управления федерального, регионального и муниципального уровня.</a:t>
            </a:r>
          </a:p>
        </p:txBody>
      </p:sp>
      <p:pic>
        <p:nvPicPr>
          <p:cNvPr id="7" name="Рисунок 6">
            <a:extLst>
              <a:ext uri="{FF2B5EF4-FFF2-40B4-BE49-F238E27FC236}">
                <a16:creationId xmlns:a16="http://schemas.microsoft.com/office/drawing/2014/main" xmlns="" id="{94D9A2AE-6F6C-4537-9095-8CD6EB02F492}"/>
              </a:ext>
            </a:extLst>
          </p:cNvPr>
          <p:cNvPicPr>
            <a:picLocks noChangeAspect="1"/>
          </p:cNvPicPr>
          <p:nvPr/>
        </p:nvPicPr>
        <p:blipFill>
          <a:blip r:embed="rId2" cstate="print"/>
          <a:stretch>
            <a:fillRect/>
          </a:stretch>
        </p:blipFill>
        <p:spPr>
          <a:xfrm>
            <a:off x="5217246" y="727865"/>
            <a:ext cx="3528391" cy="1843885"/>
          </a:xfrm>
          <a:prstGeom prst="rect">
            <a:avLst/>
          </a:prstGeom>
          <a:effectLst>
            <a:softEdge rad="63500"/>
          </a:effectLst>
        </p:spPr>
      </p:pic>
      <p:pic>
        <p:nvPicPr>
          <p:cNvPr id="8" name="Рисунок 7">
            <a:extLst>
              <a:ext uri="{FF2B5EF4-FFF2-40B4-BE49-F238E27FC236}">
                <a16:creationId xmlns:a16="http://schemas.microsoft.com/office/drawing/2014/main" xmlns="" id="{95E63768-9684-4079-8641-0414A1C1673E}"/>
              </a:ext>
            </a:extLst>
          </p:cNvPr>
          <p:cNvPicPr>
            <a:picLocks noChangeAspect="1"/>
          </p:cNvPicPr>
          <p:nvPr/>
        </p:nvPicPr>
        <p:blipFill>
          <a:blip r:embed="rId3" cstate="print"/>
          <a:stretch>
            <a:fillRect/>
          </a:stretch>
        </p:blipFill>
        <p:spPr>
          <a:xfrm>
            <a:off x="5193431" y="2657012"/>
            <a:ext cx="2546921" cy="1627459"/>
          </a:xfrm>
          <a:prstGeom prst="rect">
            <a:avLst/>
          </a:prstGeom>
          <a:effectLst>
            <a:softEdge rad="63500"/>
          </a:effectLst>
        </p:spPr>
      </p:pic>
    </p:spTree>
    <p:extLst>
      <p:ext uri="{BB962C8B-B14F-4D97-AF65-F5344CB8AC3E}">
        <p14:creationId xmlns:p14="http://schemas.microsoft.com/office/powerpoint/2010/main" val="401323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20" y="27846"/>
            <a:ext cx="8229600" cy="857250"/>
          </a:xfrm>
        </p:spPr>
        <p:txBody>
          <a:bodyPr/>
          <a:lstStyle/>
          <a:p>
            <a:pPr algn="l"/>
            <a:r>
              <a:rPr lang="ru-RU" sz="3600" dirty="0">
                <a:solidFill>
                  <a:schemeClr val="bg1"/>
                </a:solidFill>
              </a:rPr>
              <a:t>Кем я смогу работать?</a:t>
            </a:r>
          </a:p>
        </p:txBody>
      </p:sp>
      <p:sp>
        <p:nvSpPr>
          <p:cNvPr id="7" name="TextBox 6">
            <a:extLst>
              <a:ext uri="{FF2B5EF4-FFF2-40B4-BE49-F238E27FC236}">
                <a16:creationId xmlns:a16="http://schemas.microsoft.com/office/drawing/2014/main" xmlns="" id="{67CEBF2F-8C46-4CF5-AC12-396BC97A95AE}"/>
              </a:ext>
            </a:extLst>
          </p:cNvPr>
          <p:cNvSpPr txBox="1"/>
          <p:nvPr/>
        </p:nvSpPr>
        <p:spPr>
          <a:xfrm>
            <a:off x="251520" y="900873"/>
            <a:ext cx="7257068" cy="3970318"/>
          </a:xfrm>
          <a:prstGeom prst="rect">
            <a:avLst/>
          </a:prstGeom>
          <a:noFill/>
        </p:spPr>
        <p:txBody>
          <a:bodyPr wrap="square">
            <a:spAutoFit/>
          </a:bodyPr>
          <a:lstStyle/>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Менеджер по финансам</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Проектный менеджер</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Менеджер по маркетингу и PR</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Маркетолог</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Эксперт/</a:t>
            </a:r>
            <a:r>
              <a:rPr lang="ru-RU" sz="1200" dirty="0">
                <a:latin typeface="Times New Roman" panose="02020603050405020304" pitchFamily="18" charset="0"/>
                <a:cs typeface="Times New Roman" panose="02020603050405020304" pitchFamily="18" charset="0"/>
              </a:rPr>
              <a:t>специалист</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по управлению инвестициями</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Менеджер по развитию бизнеса</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Менеджер по управлению продажами</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Инвестиционный аналитик</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Специалист по тендерам</a:t>
            </a:r>
          </a:p>
          <a:p>
            <a:pPr marL="342900" lvl="0" indent="-342900">
              <a:buFont typeface="+mj-lt"/>
              <a:buAutoNum type="arabicPeriod"/>
              <a:tabLst>
                <a:tab pos="203835" algn="l"/>
                <a:tab pos="293370" algn="l"/>
              </a:tabLs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HR-</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Менеджер</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Менеджер-логист</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Менеджер по работе с ключевыми партнерами (лизинг оборудования)</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Менеджер по сопровождению клиентов в недвижимости</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Менеджер по работе с клиентами</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Менеджер по работе с маркетплейсами</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Менеджер по качеству производства работ</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Бухгалтер по расчету заработной платы</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Бухгалтер (строительство)</a:t>
            </a:r>
          </a:p>
          <a:p>
            <a:pPr marL="342900" lvl="0" indent="-342900">
              <a:buFont typeface="+mj-lt"/>
              <a:buAutoNum type="arabicPeriod"/>
              <a:tabLst>
                <a:tab pos="203835" algn="l"/>
                <a:tab pos="293370" algn="l"/>
              </a:tabLs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Product</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Owner</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сервисной команды "Сбережения и инвестиции"</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Налоговый консультант</a:t>
            </a:r>
          </a:p>
          <a:p>
            <a:pPr marL="342900" lvl="0" indent="-342900">
              <a:buFont typeface="+mj-lt"/>
              <a:buAutoNum type="arabicPeriod"/>
              <a:tabLst>
                <a:tab pos="203835" algn="l"/>
                <a:tab pos="293370" algn="l"/>
              </a:tabLs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Специалист отдела технического перевооружения и инвестиций</a:t>
            </a:r>
            <a:endParaRPr lang="ru-RU" sz="1200"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xmlns="" id="{49BC9AF7-680A-4E32-9858-E0789FA5EA36}"/>
              </a:ext>
            </a:extLst>
          </p:cNvPr>
          <p:cNvPicPr>
            <a:picLocks noChangeAspect="1"/>
          </p:cNvPicPr>
          <p:nvPr/>
        </p:nvPicPr>
        <p:blipFill>
          <a:blip r:embed="rId2" cstate="print"/>
          <a:stretch>
            <a:fillRect/>
          </a:stretch>
        </p:blipFill>
        <p:spPr>
          <a:xfrm>
            <a:off x="6624018" y="1186380"/>
            <a:ext cx="2396905" cy="1849452"/>
          </a:xfrm>
          <a:prstGeom prst="rect">
            <a:avLst/>
          </a:prstGeom>
          <a:effectLst>
            <a:softEdge rad="31750"/>
          </a:effectLst>
        </p:spPr>
      </p:pic>
      <p:pic>
        <p:nvPicPr>
          <p:cNvPr id="11" name="Рисунок 10">
            <a:extLst>
              <a:ext uri="{FF2B5EF4-FFF2-40B4-BE49-F238E27FC236}">
                <a16:creationId xmlns:a16="http://schemas.microsoft.com/office/drawing/2014/main" xmlns="" id="{DF175FF2-1BE3-44F8-B957-4FD1AB2CD03D}"/>
              </a:ext>
            </a:extLst>
          </p:cNvPr>
          <p:cNvPicPr>
            <a:picLocks noChangeAspect="1"/>
          </p:cNvPicPr>
          <p:nvPr/>
        </p:nvPicPr>
        <p:blipFill>
          <a:blip r:embed="rId3" cstate="print"/>
          <a:stretch>
            <a:fillRect/>
          </a:stretch>
        </p:blipFill>
        <p:spPr>
          <a:xfrm>
            <a:off x="4072455" y="699542"/>
            <a:ext cx="2551563" cy="1700147"/>
          </a:xfrm>
          <a:prstGeom prst="rect">
            <a:avLst/>
          </a:prstGeom>
          <a:effectLst>
            <a:softEdge rad="31750"/>
          </a:effectLst>
        </p:spPr>
      </p:pic>
      <p:pic>
        <p:nvPicPr>
          <p:cNvPr id="2050" name="Picture 2">
            <a:extLst>
              <a:ext uri="{FF2B5EF4-FFF2-40B4-BE49-F238E27FC236}">
                <a16:creationId xmlns:a16="http://schemas.microsoft.com/office/drawing/2014/main" xmlns="" id="{0C8E63B4-1B1B-4EE1-9CEA-ED73B89BEA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060336"/>
            <a:ext cx="1973265" cy="131551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85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Текст 5">
            <a:extLst>
              <a:ext uri="{FF2B5EF4-FFF2-40B4-BE49-F238E27FC236}">
                <a16:creationId xmlns:a16="http://schemas.microsoft.com/office/drawing/2014/main" xmlns="" id="{2502F548-0F44-4782-995B-C4C2BD9783B9}"/>
              </a:ext>
            </a:extLst>
          </p:cNvPr>
          <p:cNvSpPr txBox="1">
            <a:spLocks/>
          </p:cNvSpPr>
          <p:nvPr/>
        </p:nvSpPr>
        <p:spPr>
          <a:xfrm>
            <a:off x="323528" y="699542"/>
            <a:ext cx="5472608" cy="4392488"/>
          </a:xfrm>
          <a:prstGeom prst="rect">
            <a:avLst/>
          </a:prstGeom>
        </p:spPr>
        <p:txBody>
          <a:bodyPr lIns="91430" tIns="45715" rIns="91430" bIns="45715"/>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ru-RU" sz="1600" b="1" dirty="0">
                <a:latin typeface="Times New Roman" panose="02020603050405020304" pitchFamily="18" charset="0"/>
                <a:cs typeface="Times New Roman" panose="02020603050405020304" pitchFamily="18" charset="0"/>
              </a:rPr>
              <a:t>Компании работодатели (прохождение практик):</a:t>
            </a: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Группа компаний ПИК</a:t>
            </a: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Группа ЛСР</a:t>
            </a: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Группа Самолет</a:t>
            </a: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ООО </a:t>
            </a:r>
            <a:r>
              <a:rPr lang="ru-RU" sz="1400" dirty="0" err="1">
                <a:latin typeface="Times New Roman" panose="02020603050405020304" pitchFamily="18" charset="0"/>
                <a:cs typeface="Times New Roman" panose="02020603050405020304" pitchFamily="18" charset="0"/>
              </a:rPr>
              <a:t>МонАрх</a:t>
            </a:r>
            <a:endParaRPr lang="ru-RU" sz="1400" dirty="0">
              <a:latin typeface="Times New Roman" panose="02020603050405020304" pitchFamily="18" charset="0"/>
              <a:cs typeface="Times New Roman" panose="02020603050405020304" pitchFamily="18" charset="0"/>
            </a:endParaRP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Эталон </a:t>
            </a:r>
            <a:r>
              <a:rPr lang="mr-IN" sz="1400" dirty="0">
                <a:latin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инвест</a:t>
            </a:r>
            <a:r>
              <a:rPr lang="ru-RU" sz="1400" dirty="0">
                <a:latin typeface="Times New Roman" panose="02020603050405020304" pitchFamily="18" charset="0"/>
                <a:cs typeface="Times New Roman" panose="02020603050405020304" pitchFamily="18" charset="0"/>
              </a:rPr>
              <a:t> </a:t>
            </a:r>
          </a:p>
          <a:p>
            <a:pPr marL="171450" indent="-171450">
              <a:buFont typeface="Arial" charset="0"/>
              <a:buChar char="•"/>
            </a:pPr>
            <a:r>
              <a:rPr lang="ru-RU" sz="1400" dirty="0" err="1">
                <a:latin typeface="Times New Roman" panose="02020603050405020304" pitchFamily="18" charset="0"/>
                <a:cs typeface="Times New Roman" panose="02020603050405020304" pitchFamily="18" charset="0"/>
              </a:rPr>
              <a:t>Донстрой</a:t>
            </a:r>
            <a:endParaRPr lang="ru-RU" sz="1400" dirty="0">
              <a:latin typeface="Times New Roman" panose="02020603050405020304" pitchFamily="18" charset="0"/>
              <a:cs typeface="Times New Roman" panose="02020603050405020304" pitchFamily="18" charset="0"/>
            </a:endParaRPr>
          </a:p>
          <a:p>
            <a:pPr marL="171450" indent="-171450">
              <a:buFont typeface="Arial" charset="0"/>
              <a:buChar char="•"/>
            </a:pPr>
            <a:r>
              <a:rPr lang="en-GB" sz="1400" dirty="0">
                <a:latin typeface="Times New Roman" panose="02020603050405020304" pitchFamily="18" charset="0"/>
                <a:cs typeface="Times New Roman" panose="02020603050405020304" pitchFamily="18" charset="0"/>
              </a:rPr>
              <a:t>URBAN GROUP </a:t>
            </a: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Сбербанк</a:t>
            </a: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ВТБ 24</a:t>
            </a:r>
          </a:p>
          <a:p>
            <a:pPr marL="171450" indent="-171450">
              <a:buFont typeface="Arial" charset="0"/>
              <a:buChar char="•"/>
            </a:pPr>
            <a:r>
              <a:rPr lang="ru-RU" sz="1400" dirty="0" err="1">
                <a:latin typeface="Times New Roman" panose="02020603050405020304" pitchFamily="18" charset="0"/>
                <a:cs typeface="Times New Roman" panose="02020603050405020304" pitchFamily="18" charset="0"/>
              </a:rPr>
              <a:t>РосЕвробанк</a:t>
            </a:r>
            <a:endParaRPr lang="ru-RU" sz="1400" dirty="0">
              <a:latin typeface="Times New Roman" panose="02020603050405020304" pitchFamily="18" charset="0"/>
              <a:cs typeface="Times New Roman" panose="02020603050405020304" pitchFamily="18" charset="0"/>
            </a:endParaRP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Альфа банк</a:t>
            </a:r>
          </a:p>
          <a:p>
            <a:pPr marL="171450" indent="-171450">
              <a:buFont typeface="Arial" charset="0"/>
              <a:buChar char="•"/>
            </a:pPr>
            <a:r>
              <a:rPr lang="ru-RU" sz="1400" dirty="0" err="1">
                <a:latin typeface="Times New Roman" panose="02020603050405020304" pitchFamily="18" charset="0"/>
                <a:cs typeface="Times New Roman" panose="02020603050405020304" pitchFamily="18" charset="0"/>
              </a:rPr>
              <a:t>Стройгазмонтаж</a:t>
            </a:r>
            <a:endParaRPr lang="ru-RU" sz="1400" dirty="0">
              <a:latin typeface="Times New Roman" panose="02020603050405020304" pitchFamily="18" charset="0"/>
              <a:cs typeface="Times New Roman" panose="02020603050405020304" pitchFamily="18" charset="0"/>
            </a:endParaRP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Росгосстрах</a:t>
            </a: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Ингосстрах</a:t>
            </a: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Департамент жилищно-коммунального хозяйства (ДЖКХ)</a:t>
            </a: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Департамент градостроительной политики</a:t>
            </a: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Департамент строительства</a:t>
            </a:r>
          </a:p>
          <a:p>
            <a:pPr marL="171450" indent="-171450">
              <a:buFont typeface="Arial" charset="0"/>
              <a:buChar char="•"/>
            </a:pPr>
            <a:r>
              <a:rPr lang="ru-RU" sz="1400" dirty="0">
                <a:latin typeface="Times New Roman" panose="02020603050405020304" pitchFamily="18" charset="0"/>
                <a:cs typeface="Times New Roman" panose="02020603050405020304" pitchFamily="18" charset="0"/>
              </a:rPr>
              <a:t>Департамент экономической политики и развития (ДЭПР)</a:t>
            </a:r>
          </a:p>
          <a:p>
            <a:pPr marL="171450" indent="-171450">
              <a:buFont typeface="Arial" charset="0"/>
              <a:buChar char="•"/>
            </a:pPr>
            <a:endParaRPr lang="ru-RU" dirty="0">
              <a:latin typeface="Times New Roman" panose="02020603050405020304" pitchFamily="18" charset="0"/>
              <a:cs typeface="Times New Roman" panose="02020603050405020304" pitchFamily="18" charset="0"/>
            </a:endParaRPr>
          </a:p>
          <a:p>
            <a:pPr marL="171450" indent="-171450">
              <a:buFont typeface="Arial" charset="0"/>
              <a:buChar char="•"/>
            </a:pPr>
            <a:endParaRPr lang="ru-RU" dirty="0">
              <a:latin typeface="Times New Roman" panose="02020603050405020304" pitchFamily="18" charset="0"/>
              <a:cs typeface="Times New Roman" panose="02020603050405020304" pitchFamily="18" charset="0"/>
            </a:endParaRPr>
          </a:p>
        </p:txBody>
      </p:sp>
      <p:pic>
        <p:nvPicPr>
          <p:cNvPr id="29" name="Рисунок 28">
            <a:extLst>
              <a:ext uri="{FF2B5EF4-FFF2-40B4-BE49-F238E27FC236}">
                <a16:creationId xmlns:a16="http://schemas.microsoft.com/office/drawing/2014/main" xmlns="" id="{04B441A2-DA08-480B-A8CA-87F1DE1EA5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792" y="1326567"/>
            <a:ext cx="1177684" cy="1220397"/>
          </a:xfrm>
          <a:prstGeom prst="rect">
            <a:avLst/>
          </a:prstGeom>
        </p:spPr>
      </p:pic>
      <p:pic>
        <p:nvPicPr>
          <p:cNvPr id="30" name="Рисунок 29">
            <a:extLst>
              <a:ext uri="{FF2B5EF4-FFF2-40B4-BE49-F238E27FC236}">
                <a16:creationId xmlns:a16="http://schemas.microsoft.com/office/drawing/2014/main" xmlns="" id="{7B8995A9-4376-443A-BA9C-1902BA2E4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5135" y="1320523"/>
            <a:ext cx="1052438" cy="327251"/>
          </a:xfrm>
          <a:prstGeom prst="rect">
            <a:avLst/>
          </a:prstGeom>
        </p:spPr>
      </p:pic>
      <p:pic>
        <p:nvPicPr>
          <p:cNvPr id="32" name="Рисунок 31">
            <a:extLst>
              <a:ext uri="{FF2B5EF4-FFF2-40B4-BE49-F238E27FC236}">
                <a16:creationId xmlns:a16="http://schemas.microsoft.com/office/drawing/2014/main" xmlns="" id="{4FF62208-DE91-4503-BD55-BF6E7489B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553" y="2672444"/>
            <a:ext cx="1264518" cy="610727"/>
          </a:xfrm>
          <a:prstGeom prst="rect">
            <a:avLst/>
          </a:prstGeom>
        </p:spPr>
      </p:pic>
      <p:pic>
        <p:nvPicPr>
          <p:cNvPr id="33" name="Рисунок 32">
            <a:extLst>
              <a:ext uri="{FF2B5EF4-FFF2-40B4-BE49-F238E27FC236}">
                <a16:creationId xmlns:a16="http://schemas.microsoft.com/office/drawing/2014/main" xmlns="" id="{B16F0064-7ACF-4069-B659-74D6D9C3D2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046" y="2212530"/>
            <a:ext cx="1074266" cy="1074266"/>
          </a:xfrm>
          <a:prstGeom prst="rect">
            <a:avLst/>
          </a:prstGeom>
        </p:spPr>
      </p:pic>
      <p:pic>
        <p:nvPicPr>
          <p:cNvPr id="34" name="Рисунок 33">
            <a:extLst>
              <a:ext uri="{FF2B5EF4-FFF2-40B4-BE49-F238E27FC236}">
                <a16:creationId xmlns:a16="http://schemas.microsoft.com/office/drawing/2014/main" xmlns="" id="{859FE613-5E41-4DC4-B797-F79CE64F45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0352" y="2514799"/>
            <a:ext cx="1218282" cy="1218282"/>
          </a:xfrm>
          <a:prstGeom prst="rect">
            <a:avLst/>
          </a:prstGeom>
        </p:spPr>
      </p:pic>
      <p:pic>
        <p:nvPicPr>
          <p:cNvPr id="35" name="Рисунок 34">
            <a:extLst>
              <a:ext uri="{FF2B5EF4-FFF2-40B4-BE49-F238E27FC236}">
                <a16:creationId xmlns:a16="http://schemas.microsoft.com/office/drawing/2014/main" xmlns="" id="{959937B3-1B12-45EB-AB6A-B68DFBA29C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9678" y="1484148"/>
            <a:ext cx="806177" cy="806177"/>
          </a:xfrm>
          <a:prstGeom prst="rect">
            <a:avLst/>
          </a:prstGeom>
        </p:spPr>
      </p:pic>
      <p:pic>
        <p:nvPicPr>
          <p:cNvPr id="36" name="Рисунок 35">
            <a:extLst>
              <a:ext uri="{FF2B5EF4-FFF2-40B4-BE49-F238E27FC236}">
                <a16:creationId xmlns:a16="http://schemas.microsoft.com/office/drawing/2014/main" xmlns="" id="{40878537-8D3E-4AB8-8306-AAB5084BAF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4424" y="2928485"/>
            <a:ext cx="1560538" cy="716622"/>
          </a:xfrm>
          <a:prstGeom prst="rect">
            <a:avLst/>
          </a:prstGeom>
        </p:spPr>
      </p:pic>
      <p:pic>
        <p:nvPicPr>
          <p:cNvPr id="37" name="Рисунок 36">
            <a:extLst>
              <a:ext uri="{FF2B5EF4-FFF2-40B4-BE49-F238E27FC236}">
                <a16:creationId xmlns:a16="http://schemas.microsoft.com/office/drawing/2014/main" xmlns="" id="{E2090261-65B4-4CF9-90EF-D92D0D333D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45135" y="3887896"/>
            <a:ext cx="1639117" cy="566861"/>
          </a:xfrm>
          <a:prstGeom prst="rect">
            <a:avLst/>
          </a:prstGeom>
        </p:spPr>
      </p:pic>
      <p:pic>
        <p:nvPicPr>
          <p:cNvPr id="38" name="Рисунок 37">
            <a:extLst>
              <a:ext uri="{FF2B5EF4-FFF2-40B4-BE49-F238E27FC236}">
                <a16:creationId xmlns:a16="http://schemas.microsoft.com/office/drawing/2014/main" xmlns="" id="{94691104-1941-41CB-9C95-724D08FCABD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5048" b="29030"/>
          <a:stretch/>
        </p:blipFill>
        <p:spPr>
          <a:xfrm>
            <a:off x="3990536" y="1272980"/>
            <a:ext cx="1177684" cy="553840"/>
          </a:xfrm>
          <a:prstGeom prst="rect">
            <a:avLst/>
          </a:prstGeom>
        </p:spPr>
      </p:pic>
      <p:sp>
        <p:nvSpPr>
          <p:cNvPr id="12" name="Заголовок 1">
            <a:extLst>
              <a:ext uri="{FF2B5EF4-FFF2-40B4-BE49-F238E27FC236}">
                <a16:creationId xmlns:a16="http://schemas.microsoft.com/office/drawing/2014/main" xmlns="" id="{30904D24-A958-4479-BDBD-535E4F377524}"/>
              </a:ext>
            </a:extLst>
          </p:cNvPr>
          <p:cNvSpPr>
            <a:spLocks noGrp="1"/>
          </p:cNvSpPr>
          <p:nvPr>
            <p:ph type="title"/>
          </p:nvPr>
        </p:nvSpPr>
        <p:spPr>
          <a:xfrm>
            <a:off x="24820" y="27846"/>
            <a:ext cx="8229600" cy="857250"/>
          </a:xfrm>
        </p:spPr>
        <p:txBody>
          <a:bodyPr/>
          <a:lstStyle/>
          <a:p>
            <a:pPr algn="l"/>
            <a:r>
              <a:rPr lang="ru-RU" sz="3600" dirty="0">
                <a:solidFill>
                  <a:schemeClr val="bg1"/>
                </a:solidFill>
              </a:rPr>
              <a:t>Наши работодатели</a:t>
            </a:r>
          </a:p>
        </p:txBody>
      </p:sp>
      <p:pic>
        <p:nvPicPr>
          <p:cNvPr id="2" name="Рисунок 1">
            <a:extLst>
              <a:ext uri="{FF2B5EF4-FFF2-40B4-BE49-F238E27FC236}">
                <a16:creationId xmlns:a16="http://schemas.microsoft.com/office/drawing/2014/main" xmlns="" id="{994CE16F-52CD-480D-A9F2-613386A5BC4D}"/>
              </a:ext>
            </a:extLst>
          </p:cNvPr>
          <p:cNvPicPr>
            <a:picLocks noChangeAspect="1"/>
          </p:cNvPicPr>
          <p:nvPr/>
        </p:nvPicPr>
        <p:blipFill>
          <a:blip r:embed="rId11" cstate="print"/>
          <a:stretch>
            <a:fillRect/>
          </a:stretch>
        </p:blipFill>
        <p:spPr>
          <a:xfrm>
            <a:off x="5148064" y="1801681"/>
            <a:ext cx="2373296" cy="732755"/>
          </a:xfrm>
          <a:prstGeom prst="rect">
            <a:avLst/>
          </a:prstGeom>
        </p:spPr>
      </p:pic>
      <p:pic>
        <p:nvPicPr>
          <p:cNvPr id="1026" name="Picture 2">
            <a:extLst>
              <a:ext uri="{FF2B5EF4-FFF2-40B4-BE49-F238E27FC236}">
                <a16:creationId xmlns:a16="http://schemas.microsoft.com/office/drawing/2014/main" xmlns="" id="{467E3BDD-0700-4E81-A085-8E1FAF0BA7D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41768" y="647861"/>
            <a:ext cx="1208654" cy="6787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318BD30E-F91F-4819-81AB-0859AE4E440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97105" y="647861"/>
            <a:ext cx="14287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xmlns="" id="{92AF85E0-3604-4913-B0AC-0AA3669F3DE4}"/>
              </a:ext>
            </a:extLst>
          </p:cNvPr>
          <p:cNvPicPr>
            <a:picLocks noChangeAspect="1"/>
          </p:cNvPicPr>
          <p:nvPr/>
        </p:nvPicPr>
        <p:blipFill>
          <a:blip r:embed="rId14" cstate="print"/>
          <a:stretch>
            <a:fillRect/>
          </a:stretch>
        </p:blipFill>
        <p:spPr>
          <a:xfrm>
            <a:off x="1988563" y="3334852"/>
            <a:ext cx="1877731" cy="573074"/>
          </a:xfrm>
          <a:prstGeom prst="rect">
            <a:avLst/>
          </a:prstGeom>
        </p:spPr>
      </p:pic>
    </p:spTree>
    <p:extLst>
      <p:ext uri="{BB962C8B-B14F-4D97-AF65-F5344CB8AC3E}">
        <p14:creationId xmlns:p14="http://schemas.microsoft.com/office/powerpoint/2010/main" val="2221280992"/>
      </p:ext>
    </p:extLst>
  </p:cSld>
  <p:clrMapOvr>
    <a:masterClrMapping/>
  </p:clrMapOvr>
</p:sld>
</file>

<file path=ppt/theme/theme1.xml><?xml version="1.0" encoding="utf-8"?>
<a:theme xmlns:a="http://schemas.openxmlformats.org/drawingml/2006/main" name="Мяу">
  <a:themeElements>
    <a:clrScheme name="НИУ МГСУ">
      <a:dk1>
        <a:srgbClr val="445469"/>
      </a:dk1>
      <a:lt1>
        <a:srgbClr val="FFFFFF"/>
      </a:lt1>
      <a:dk2>
        <a:srgbClr val="008FD5"/>
      </a:dk2>
      <a:lt2>
        <a:srgbClr val="0077C0"/>
      </a:lt2>
      <a:accent1>
        <a:srgbClr val="0065AA"/>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НИУ МГСУ">
      <a:majorFont>
        <a:latin typeface="Helvetica"/>
        <a:ea typeface=""/>
        <a:cs typeface=""/>
      </a:majorFont>
      <a:minorFont>
        <a:latin typeface="Helvetic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НИУ МГСУ">
    <a:dk1>
      <a:srgbClr val="445469"/>
    </a:dk1>
    <a:lt1>
      <a:srgbClr val="FFFFFF"/>
    </a:lt1>
    <a:dk2>
      <a:srgbClr val="008FD5"/>
    </a:dk2>
    <a:lt2>
      <a:srgbClr val="0077C0"/>
    </a:lt2>
    <a:accent1>
      <a:srgbClr val="0065AA"/>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642</TotalTime>
  <Words>1048</Words>
  <Application>Microsoft Office PowerPoint</Application>
  <PresentationFormat>Экран (16:9)</PresentationFormat>
  <Paragraphs>89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Мяу</vt:lpstr>
      <vt:lpstr>38.03.02 Менеджмент</vt:lpstr>
      <vt:lpstr>Менеджмент в инвестиционно-строительной сфере - это актуально </vt:lpstr>
      <vt:lpstr>Менеджмент в инвестиционно-строительной сфере - это научно </vt:lpstr>
      <vt:lpstr>Менеджмент в инвестиционно-строительной сфере - это практично</vt:lpstr>
      <vt:lpstr>Менеджмент в инвестиционно-строительной сфере - это выгодно</vt:lpstr>
      <vt:lpstr>Менеджмент в инвестиционно-строительной сфере - это интересно</vt:lpstr>
      <vt:lpstr>Где я смогу работать?</vt:lpstr>
      <vt:lpstr>Кем я смогу работать?</vt:lpstr>
      <vt:lpstr>Наши работодатели</vt:lpstr>
      <vt:lpstr>Области знаний и профессиональные компетенции:</vt:lpstr>
      <vt:lpstr>Выпускающая кафедра: Менеджмент и инновации</vt:lpstr>
      <vt:lpstr>t.me/pk_mgsu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08.03.01 Строительство</dc:title>
  <dc:creator>Стибунов Алексей Васильевич</dc:creator>
  <cp:lastModifiedBy>Судакова Анна Александровна</cp:lastModifiedBy>
  <cp:revision>36</cp:revision>
  <dcterms:created xsi:type="dcterms:W3CDTF">2020-05-28T10:33:51Z</dcterms:created>
  <dcterms:modified xsi:type="dcterms:W3CDTF">2021-04-14T17:24:07Z</dcterms:modified>
</cp:coreProperties>
</file>